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5"/>
  </p:sldMasterIdLst>
  <p:notesMasterIdLst>
    <p:notesMasterId r:id="rId21"/>
  </p:notesMasterIdLst>
  <p:sldIdLst>
    <p:sldId id="256" r:id="rId6"/>
    <p:sldId id="417" r:id="rId7"/>
    <p:sldId id="745" r:id="rId8"/>
    <p:sldId id="610" r:id="rId9"/>
    <p:sldId id="731" r:id="rId10"/>
    <p:sldId id="744" r:id="rId11"/>
    <p:sldId id="742" r:id="rId12"/>
    <p:sldId id="734" r:id="rId13"/>
    <p:sldId id="735" r:id="rId14"/>
    <p:sldId id="743" r:id="rId15"/>
    <p:sldId id="737" r:id="rId16"/>
    <p:sldId id="738" r:id="rId17"/>
    <p:sldId id="739" r:id="rId18"/>
    <p:sldId id="333" r:id="rId19"/>
    <p:sldId id="416" r:id="rId20"/>
  </p:sldIdLst>
  <p:sldSz cx="17340263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Calibri"/>
      </a:defRPr>
    </a:lvl1pPr>
    <a:lvl2pPr indent="228600" algn="ctr" defTabSz="584200">
      <a:defRPr sz="3600">
        <a:latin typeface="+mn-lt"/>
        <a:ea typeface="+mn-ea"/>
        <a:cs typeface="+mn-cs"/>
        <a:sym typeface="Calibri"/>
      </a:defRPr>
    </a:lvl2pPr>
    <a:lvl3pPr indent="457200" algn="ctr" defTabSz="584200">
      <a:defRPr sz="3600">
        <a:latin typeface="+mn-lt"/>
        <a:ea typeface="+mn-ea"/>
        <a:cs typeface="+mn-cs"/>
        <a:sym typeface="Calibri"/>
      </a:defRPr>
    </a:lvl3pPr>
    <a:lvl4pPr indent="685800" algn="ctr" defTabSz="584200">
      <a:defRPr sz="3600">
        <a:latin typeface="+mn-lt"/>
        <a:ea typeface="+mn-ea"/>
        <a:cs typeface="+mn-cs"/>
        <a:sym typeface="Calibri"/>
      </a:defRPr>
    </a:lvl4pPr>
    <a:lvl5pPr indent="914400" algn="ctr" defTabSz="584200">
      <a:defRPr sz="3600">
        <a:latin typeface="+mn-lt"/>
        <a:ea typeface="+mn-ea"/>
        <a:cs typeface="+mn-cs"/>
        <a:sym typeface="Calibri"/>
      </a:defRPr>
    </a:lvl5pPr>
    <a:lvl6pPr indent="1143000" algn="ctr" defTabSz="584200">
      <a:defRPr sz="3600">
        <a:latin typeface="+mn-lt"/>
        <a:ea typeface="+mn-ea"/>
        <a:cs typeface="+mn-cs"/>
        <a:sym typeface="Calibri"/>
      </a:defRPr>
    </a:lvl6pPr>
    <a:lvl7pPr indent="1371600" algn="ctr" defTabSz="584200">
      <a:defRPr sz="3600">
        <a:latin typeface="+mn-lt"/>
        <a:ea typeface="+mn-ea"/>
        <a:cs typeface="+mn-cs"/>
        <a:sym typeface="Calibri"/>
      </a:defRPr>
    </a:lvl7pPr>
    <a:lvl8pPr indent="1600200" algn="ctr" defTabSz="584200">
      <a:defRPr sz="3600">
        <a:latin typeface="+mn-lt"/>
        <a:ea typeface="+mn-ea"/>
        <a:cs typeface="+mn-cs"/>
        <a:sym typeface="Calibri"/>
      </a:defRPr>
    </a:lvl8pPr>
    <a:lvl9pPr indent="1828800" algn="ctr" defTabSz="584200">
      <a:defRPr sz="3600"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54"/>
    <a:srgbClr val="EE7F00"/>
    <a:srgbClr val="FF5E00"/>
    <a:srgbClr val="FFFFFF"/>
    <a:srgbClr val="0074BF"/>
    <a:srgbClr val="000058"/>
    <a:srgbClr val="3A3A3C"/>
    <a:srgbClr val="FFBF9B"/>
    <a:srgbClr val="FFBC97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5C6E3-7E41-6892-4741-6EEFAA217AB6}" v="6" dt="2022-11-14T10:47:26.346"/>
    <p1510:client id="{FE62E459-8B65-4E96-8208-E99571EAF909}" v="1" dt="2022-11-14T15:24:49.62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3447" autoAdjust="0"/>
  </p:normalViewPr>
  <p:slideViewPr>
    <p:cSldViewPr showGuides="1">
      <p:cViewPr varScale="1">
        <p:scale>
          <a:sx n="45" d="100"/>
          <a:sy n="45" d="100"/>
        </p:scale>
        <p:origin x="752" y="40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a Melasecche" userId="88c81c02-5f9a-477b-ab72-c3238f1db7fc" providerId="ADAL" clId="{482E0DDC-63D7-4D8A-946D-78E559BE6CBA}"/>
    <pc:docChg chg="addSld delSld modSld sldOrd">
      <pc:chgData name="Alessia Melasecche" userId="88c81c02-5f9a-477b-ab72-c3238f1db7fc" providerId="ADAL" clId="{482E0DDC-63D7-4D8A-946D-78E559BE6CBA}" dt="2022-10-28T11:15:52.617" v="153" actId="6549"/>
      <pc:docMkLst>
        <pc:docMk/>
      </pc:docMkLst>
      <pc:sldChg chg="modSp mod">
        <pc:chgData name="Alessia Melasecche" userId="88c81c02-5f9a-477b-ab72-c3238f1db7fc" providerId="ADAL" clId="{482E0DDC-63D7-4D8A-946D-78E559BE6CBA}" dt="2022-10-28T11:15:16.712" v="149" actId="14100"/>
        <pc:sldMkLst>
          <pc:docMk/>
          <pc:sldMk cId="0" sldId="256"/>
        </pc:sldMkLst>
        <pc:spChg chg="mod">
          <ac:chgData name="Alessia Melasecche" userId="88c81c02-5f9a-477b-ab72-c3238f1db7fc" providerId="ADAL" clId="{482E0DDC-63D7-4D8A-946D-78E559BE6CBA}" dt="2022-10-28T11:15:16.712" v="149" actId="14100"/>
          <ac:spMkLst>
            <pc:docMk/>
            <pc:sldMk cId="0" sldId="256"/>
            <ac:spMk id="2" creationId="{AFB1192D-3CA5-E5AE-3B4A-2C18DDA7D045}"/>
          </ac:spMkLst>
        </pc:spChg>
      </pc:sldChg>
      <pc:sldChg chg="add">
        <pc:chgData name="Alessia Melasecche" userId="88c81c02-5f9a-477b-ab72-c3238f1db7fc" providerId="ADAL" clId="{482E0DDC-63D7-4D8A-946D-78E559BE6CBA}" dt="2022-10-28T11:06:00.273" v="139"/>
        <pc:sldMkLst>
          <pc:docMk/>
          <pc:sldMk cId="1637602715" sldId="269"/>
        </pc:sldMkLst>
      </pc:sldChg>
      <pc:sldChg chg="add">
        <pc:chgData name="Alessia Melasecche" userId="88c81c02-5f9a-477b-ab72-c3238f1db7fc" providerId="ADAL" clId="{482E0DDC-63D7-4D8A-946D-78E559BE6CBA}" dt="2022-10-28T11:06:00.273" v="139"/>
        <pc:sldMkLst>
          <pc:docMk/>
          <pc:sldMk cId="2727235192" sldId="270"/>
        </pc:sldMkLst>
      </pc:sldChg>
      <pc:sldChg chg="modSp add mod">
        <pc:chgData name="Alessia Melasecche" userId="88c81c02-5f9a-477b-ab72-c3238f1db7fc" providerId="ADAL" clId="{482E0DDC-63D7-4D8A-946D-78E559BE6CBA}" dt="2022-10-28T11:15:52.617" v="153" actId="6549"/>
        <pc:sldMkLst>
          <pc:docMk/>
          <pc:sldMk cId="1402423969" sldId="272"/>
        </pc:sldMkLst>
        <pc:spChg chg="mod">
          <ac:chgData name="Alessia Melasecche" userId="88c81c02-5f9a-477b-ab72-c3238f1db7fc" providerId="ADAL" clId="{482E0DDC-63D7-4D8A-946D-78E559BE6CBA}" dt="2022-10-28T11:15:52.617" v="153" actId="6549"/>
          <ac:spMkLst>
            <pc:docMk/>
            <pc:sldMk cId="1402423969" sldId="272"/>
            <ac:spMk id="2" creationId="{1A976874-D0F1-4A00-888E-6AA691EF05D2}"/>
          </ac:spMkLst>
        </pc:spChg>
      </pc:sldChg>
      <pc:sldChg chg="add">
        <pc:chgData name="Alessia Melasecche" userId="88c81c02-5f9a-477b-ab72-c3238f1db7fc" providerId="ADAL" clId="{482E0DDC-63D7-4D8A-946D-78E559BE6CBA}" dt="2022-10-28T11:06:00.273" v="139"/>
        <pc:sldMkLst>
          <pc:docMk/>
          <pc:sldMk cId="1769367644" sldId="273"/>
        </pc:sldMkLst>
      </pc:sldChg>
      <pc:sldChg chg="add">
        <pc:chgData name="Alessia Melasecche" userId="88c81c02-5f9a-477b-ab72-c3238f1db7fc" providerId="ADAL" clId="{482E0DDC-63D7-4D8A-946D-78E559BE6CBA}" dt="2022-10-28T11:06:00.273" v="139"/>
        <pc:sldMkLst>
          <pc:docMk/>
          <pc:sldMk cId="1011249965" sldId="276"/>
        </pc:sldMkLst>
      </pc:sldChg>
      <pc:sldChg chg="add del">
        <pc:chgData name="Alessia Melasecche" userId="88c81c02-5f9a-477b-ab72-c3238f1db7fc" providerId="ADAL" clId="{482E0DDC-63D7-4D8A-946D-78E559BE6CBA}" dt="2022-10-28T11:15:32.581" v="150" actId="47"/>
        <pc:sldMkLst>
          <pc:docMk/>
          <pc:sldMk cId="270263557" sldId="277"/>
        </pc:sldMkLst>
      </pc:sldChg>
      <pc:sldChg chg="add del">
        <pc:chgData name="Alessia Melasecche" userId="88c81c02-5f9a-477b-ab72-c3238f1db7fc" providerId="ADAL" clId="{482E0DDC-63D7-4D8A-946D-78E559BE6CBA}" dt="2022-10-28T11:15:35.329" v="151" actId="47"/>
        <pc:sldMkLst>
          <pc:docMk/>
          <pc:sldMk cId="649073928" sldId="278"/>
        </pc:sldMkLst>
      </pc:sldChg>
      <pc:sldChg chg="add del">
        <pc:chgData name="Alessia Melasecche" userId="88c81c02-5f9a-477b-ab72-c3238f1db7fc" providerId="ADAL" clId="{482E0DDC-63D7-4D8A-946D-78E559BE6CBA}" dt="2022-10-28T11:15:37.341" v="152" actId="47"/>
        <pc:sldMkLst>
          <pc:docMk/>
          <pc:sldMk cId="1873935393" sldId="279"/>
        </pc:sldMkLst>
      </pc:sldChg>
      <pc:sldChg chg="del">
        <pc:chgData name="Alessia Melasecche" userId="88c81c02-5f9a-477b-ab72-c3238f1db7fc" providerId="ADAL" clId="{482E0DDC-63D7-4D8A-946D-78E559BE6CBA}" dt="2022-10-28T10:42:20.497" v="13" actId="47"/>
        <pc:sldMkLst>
          <pc:docMk/>
          <pc:sldMk cId="2841159699" sldId="279"/>
        </pc:sldMkLst>
      </pc:sldChg>
      <pc:sldChg chg="del">
        <pc:chgData name="Alessia Melasecche" userId="88c81c02-5f9a-477b-ab72-c3238f1db7fc" providerId="ADAL" clId="{482E0DDC-63D7-4D8A-946D-78E559BE6CBA}" dt="2022-10-28T10:42:22.129" v="15" actId="47"/>
        <pc:sldMkLst>
          <pc:docMk/>
          <pc:sldMk cId="1157602683" sldId="281"/>
        </pc:sldMkLst>
      </pc:sldChg>
      <pc:sldChg chg="add del ord">
        <pc:chgData name="Alessia Melasecche" userId="88c81c02-5f9a-477b-ab72-c3238f1db7fc" providerId="ADAL" clId="{482E0DDC-63D7-4D8A-946D-78E559BE6CBA}" dt="2022-10-28T11:04:32.816" v="136" actId="47"/>
        <pc:sldMkLst>
          <pc:docMk/>
          <pc:sldMk cId="4260578532" sldId="284"/>
        </pc:sldMkLst>
      </pc:sldChg>
      <pc:sldChg chg="del">
        <pc:chgData name="Alessia Melasecche" userId="88c81c02-5f9a-477b-ab72-c3238f1db7fc" providerId="ADAL" clId="{482E0DDC-63D7-4D8A-946D-78E559BE6CBA}" dt="2022-10-28T10:42:26.262" v="18" actId="47"/>
        <pc:sldMkLst>
          <pc:docMk/>
          <pc:sldMk cId="3395960448" sldId="319"/>
        </pc:sldMkLst>
      </pc:sldChg>
      <pc:sldChg chg="del">
        <pc:chgData name="Alessia Melasecche" userId="88c81c02-5f9a-477b-ab72-c3238f1db7fc" providerId="ADAL" clId="{482E0DDC-63D7-4D8A-946D-78E559BE6CBA}" dt="2022-10-28T10:42:18.437" v="11" actId="47"/>
        <pc:sldMkLst>
          <pc:docMk/>
          <pc:sldMk cId="37675553" sldId="321"/>
        </pc:sldMkLst>
      </pc:sldChg>
      <pc:sldChg chg="del">
        <pc:chgData name="Alessia Melasecche" userId="88c81c02-5f9a-477b-ab72-c3238f1db7fc" providerId="ADAL" clId="{482E0DDC-63D7-4D8A-946D-78E559BE6CBA}" dt="2022-10-28T10:42:19.182" v="12" actId="47"/>
        <pc:sldMkLst>
          <pc:docMk/>
          <pc:sldMk cId="3623406468" sldId="341"/>
        </pc:sldMkLst>
      </pc:sldChg>
      <pc:sldChg chg="del">
        <pc:chgData name="Alessia Melasecche" userId="88c81c02-5f9a-477b-ab72-c3238f1db7fc" providerId="ADAL" clId="{482E0DDC-63D7-4D8A-946D-78E559BE6CBA}" dt="2022-10-28T10:42:21.082" v="14" actId="47"/>
        <pc:sldMkLst>
          <pc:docMk/>
          <pc:sldMk cId="1645979682" sldId="342"/>
        </pc:sldMkLst>
      </pc:sldChg>
      <pc:sldChg chg="del">
        <pc:chgData name="Alessia Melasecche" userId="88c81c02-5f9a-477b-ab72-c3238f1db7fc" providerId="ADAL" clId="{482E0DDC-63D7-4D8A-946D-78E559BE6CBA}" dt="2022-10-28T10:44:31.647" v="98" actId="47"/>
        <pc:sldMkLst>
          <pc:docMk/>
          <pc:sldMk cId="4277741986" sldId="344"/>
        </pc:sldMkLst>
      </pc:sldChg>
      <pc:sldChg chg="del">
        <pc:chgData name="Alessia Melasecche" userId="88c81c02-5f9a-477b-ab72-c3238f1db7fc" providerId="ADAL" clId="{482E0DDC-63D7-4D8A-946D-78E559BE6CBA}" dt="2022-10-28T10:44:32.207" v="99" actId="47"/>
        <pc:sldMkLst>
          <pc:docMk/>
          <pc:sldMk cId="2211116124" sldId="345"/>
        </pc:sldMkLst>
      </pc:sldChg>
      <pc:sldChg chg="del ord">
        <pc:chgData name="Alessia Melasecche" userId="88c81c02-5f9a-477b-ab72-c3238f1db7fc" providerId="ADAL" clId="{482E0DDC-63D7-4D8A-946D-78E559BE6CBA}" dt="2022-10-28T10:44:33.678" v="100" actId="47"/>
        <pc:sldMkLst>
          <pc:docMk/>
          <pc:sldMk cId="2128782897" sldId="353"/>
        </pc:sldMkLst>
      </pc:sldChg>
      <pc:sldChg chg="del">
        <pc:chgData name="Alessia Melasecche" userId="88c81c02-5f9a-477b-ab72-c3238f1db7fc" providerId="ADAL" clId="{482E0DDC-63D7-4D8A-946D-78E559BE6CBA}" dt="2022-10-28T10:44:31.087" v="97" actId="47"/>
        <pc:sldMkLst>
          <pc:docMk/>
          <pc:sldMk cId="2507203408" sldId="359"/>
        </pc:sldMkLst>
      </pc:sldChg>
      <pc:sldChg chg="del">
        <pc:chgData name="Alessia Melasecche" userId="88c81c02-5f9a-477b-ab72-c3238f1db7fc" providerId="ADAL" clId="{482E0DDC-63D7-4D8A-946D-78E559BE6CBA}" dt="2022-10-28T10:42:22.907" v="16" actId="47"/>
        <pc:sldMkLst>
          <pc:docMk/>
          <pc:sldMk cId="1980094033" sldId="362"/>
        </pc:sldMkLst>
      </pc:sldChg>
      <pc:sldChg chg="del">
        <pc:chgData name="Alessia Melasecche" userId="88c81c02-5f9a-477b-ab72-c3238f1db7fc" providerId="ADAL" clId="{482E0DDC-63D7-4D8A-946D-78E559BE6CBA}" dt="2022-10-28T10:42:26.927" v="19" actId="47"/>
        <pc:sldMkLst>
          <pc:docMk/>
          <pc:sldMk cId="3331813427" sldId="363"/>
        </pc:sldMkLst>
      </pc:sldChg>
      <pc:sldChg chg="del">
        <pc:chgData name="Alessia Melasecche" userId="88c81c02-5f9a-477b-ab72-c3238f1db7fc" providerId="ADAL" clId="{482E0DDC-63D7-4D8A-946D-78E559BE6CBA}" dt="2022-10-28T10:42:14.711" v="10" actId="47"/>
        <pc:sldMkLst>
          <pc:docMk/>
          <pc:sldMk cId="2529176724" sldId="365"/>
        </pc:sldMkLst>
      </pc:sldChg>
      <pc:sldChg chg="del ord">
        <pc:chgData name="Alessia Melasecche" userId="88c81c02-5f9a-477b-ab72-c3238f1db7fc" providerId="ADAL" clId="{482E0DDC-63D7-4D8A-946D-78E559BE6CBA}" dt="2022-10-28T10:44:34.477" v="101" actId="47"/>
        <pc:sldMkLst>
          <pc:docMk/>
          <pc:sldMk cId="3043453973" sldId="406"/>
        </pc:sldMkLst>
      </pc:sldChg>
      <pc:sldChg chg="del ord">
        <pc:chgData name="Alessia Melasecche" userId="88c81c02-5f9a-477b-ab72-c3238f1db7fc" providerId="ADAL" clId="{482E0DDC-63D7-4D8A-946D-78E559BE6CBA}" dt="2022-10-28T10:44:34.998" v="102" actId="47"/>
        <pc:sldMkLst>
          <pc:docMk/>
          <pc:sldMk cId="840625861" sldId="409"/>
        </pc:sldMkLst>
      </pc:sldChg>
      <pc:sldChg chg="del ord">
        <pc:chgData name="Alessia Melasecche" userId="88c81c02-5f9a-477b-ab72-c3238f1db7fc" providerId="ADAL" clId="{482E0DDC-63D7-4D8A-946D-78E559BE6CBA}" dt="2022-10-28T10:44:35.297" v="103" actId="47"/>
        <pc:sldMkLst>
          <pc:docMk/>
          <pc:sldMk cId="3627276463" sldId="411"/>
        </pc:sldMkLst>
      </pc:sldChg>
      <pc:sldChg chg="del ord">
        <pc:chgData name="Alessia Melasecche" userId="88c81c02-5f9a-477b-ab72-c3238f1db7fc" providerId="ADAL" clId="{482E0DDC-63D7-4D8A-946D-78E559BE6CBA}" dt="2022-10-28T10:44:35.627" v="104" actId="47"/>
        <pc:sldMkLst>
          <pc:docMk/>
          <pc:sldMk cId="3470909502" sldId="412"/>
        </pc:sldMkLst>
      </pc:sldChg>
      <pc:sldChg chg="modSp mod">
        <pc:chgData name="Alessia Melasecche" userId="88c81c02-5f9a-477b-ab72-c3238f1db7fc" providerId="ADAL" clId="{482E0DDC-63D7-4D8A-946D-78E559BE6CBA}" dt="2022-10-28T10:45:10.177" v="109" actId="20577"/>
        <pc:sldMkLst>
          <pc:docMk/>
          <pc:sldMk cId="0" sldId="416"/>
        </pc:sldMkLst>
        <pc:spChg chg="mod">
          <ac:chgData name="Alessia Melasecche" userId="88c81c02-5f9a-477b-ab72-c3238f1db7fc" providerId="ADAL" clId="{482E0DDC-63D7-4D8A-946D-78E559BE6CBA}" dt="2022-10-28T10:45:10.177" v="109" actId="20577"/>
          <ac:spMkLst>
            <pc:docMk/>
            <pc:sldMk cId="0" sldId="416"/>
            <ac:spMk id="186" creationId="{00000000-0000-0000-0000-000000000000}"/>
          </ac:spMkLst>
        </pc:spChg>
      </pc:sldChg>
      <pc:sldChg chg="del">
        <pc:chgData name="Alessia Melasecche" userId="88c81c02-5f9a-477b-ab72-c3238f1db7fc" providerId="ADAL" clId="{482E0DDC-63D7-4D8A-946D-78E559BE6CBA}" dt="2022-10-28T10:44:30.357" v="96" actId="47"/>
        <pc:sldMkLst>
          <pc:docMk/>
          <pc:sldMk cId="190784108" sldId="418"/>
        </pc:sldMkLst>
      </pc:sldChg>
      <pc:sldChg chg="del ord">
        <pc:chgData name="Alessia Melasecche" userId="88c81c02-5f9a-477b-ab72-c3238f1db7fc" providerId="ADAL" clId="{482E0DDC-63D7-4D8A-946D-78E559BE6CBA}" dt="2022-10-28T10:44:36.677" v="105" actId="47"/>
        <pc:sldMkLst>
          <pc:docMk/>
          <pc:sldMk cId="2057221962" sldId="419"/>
        </pc:sldMkLst>
      </pc:sldChg>
      <pc:sldChg chg="del ord">
        <pc:chgData name="Alessia Melasecche" userId="88c81c02-5f9a-477b-ab72-c3238f1db7fc" providerId="ADAL" clId="{482E0DDC-63D7-4D8A-946D-78E559BE6CBA}" dt="2022-10-28T10:44:37.279" v="106" actId="47"/>
        <pc:sldMkLst>
          <pc:docMk/>
          <pc:sldMk cId="394722680" sldId="420"/>
        </pc:sldMkLst>
      </pc:sldChg>
      <pc:sldChg chg="del">
        <pc:chgData name="Alessia Melasecche" userId="88c81c02-5f9a-477b-ab72-c3238f1db7fc" providerId="ADAL" clId="{482E0DDC-63D7-4D8A-946D-78E559BE6CBA}" dt="2022-10-28T10:44:38.173" v="107" actId="47"/>
        <pc:sldMkLst>
          <pc:docMk/>
          <pc:sldMk cId="3837706841" sldId="421"/>
        </pc:sldMkLst>
      </pc:sldChg>
      <pc:sldChg chg="del">
        <pc:chgData name="Alessia Melasecche" userId="88c81c02-5f9a-477b-ab72-c3238f1db7fc" providerId="ADAL" clId="{482E0DDC-63D7-4D8A-946D-78E559BE6CBA}" dt="2022-10-28T10:42:24.483" v="17" actId="47"/>
        <pc:sldMkLst>
          <pc:docMk/>
          <pc:sldMk cId="1217708498" sldId="427"/>
        </pc:sldMkLst>
      </pc:sldChg>
      <pc:sldChg chg="add">
        <pc:chgData name="Alessia Melasecche" userId="88c81c02-5f9a-477b-ab72-c3238f1db7fc" providerId="ADAL" clId="{482E0DDC-63D7-4D8A-946D-78E559BE6CBA}" dt="2022-10-28T11:03:24.024" v="110"/>
        <pc:sldMkLst>
          <pc:docMk/>
          <pc:sldMk cId="3602632456" sldId="610"/>
        </pc:sldMkLst>
      </pc:sldChg>
      <pc:sldChg chg="add del">
        <pc:chgData name="Alessia Melasecche" userId="88c81c02-5f9a-477b-ab72-c3238f1db7fc" providerId="ADAL" clId="{482E0DDC-63D7-4D8A-946D-78E559BE6CBA}" dt="2022-10-28T11:03:54.654" v="111" actId="47"/>
        <pc:sldMkLst>
          <pc:docMk/>
          <pc:sldMk cId="2019284785" sldId="611"/>
        </pc:sldMkLst>
      </pc:sldChg>
      <pc:sldChg chg="add ord">
        <pc:chgData name="Alessia Melasecche" userId="88c81c02-5f9a-477b-ab72-c3238f1db7fc" providerId="ADAL" clId="{482E0DDC-63D7-4D8A-946D-78E559BE6CBA}" dt="2022-10-28T11:04:03.834" v="117"/>
        <pc:sldMkLst>
          <pc:docMk/>
          <pc:sldMk cId="1096438821" sldId="651"/>
        </pc:sldMkLst>
      </pc:sldChg>
      <pc:sldChg chg="add ord">
        <pc:chgData name="Alessia Melasecche" userId="88c81c02-5f9a-477b-ab72-c3238f1db7fc" providerId="ADAL" clId="{482E0DDC-63D7-4D8A-946D-78E559BE6CBA}" dt="2022-10-28T11:03:59.863" v="113"/>
        <pc:sldMkLst>
          <pc:docMk/>
          <pc:sldMk cId="1955745854" sldId="731"/>
        </pc:sldMkLst>
      </pc:sldChg>
      <pc:sldChg chg="add">
        <pc:chgData name="Alessia Melasecche" userId="88c81c02-5f9a-477b-ab72-c3238f1db7fc" providerId="ADAL" clId="{482E0DDC-63D7-4D8A-946D-78E559BE6CBA}" dt="2022-10-28T11:06:00.273" v="139"/>
        <pc:sldMkLst>
          <pc:docMk/>
          <pc:sldMk cId="1161190873" sldId="732"/>
        </pc:sldMkLst>
      </pc:sldChg>
      <pc:sldChg chg="add ord">
        <pc:chgData name="Alessia Melasecche" userId="88c81c02-5f9a-477b-ab72-c3238f1db7fc" providerId="ADAL" clId="{482E0DDC-63D7-4D8A-946D-78E559BE6CBA}" dt="2022-10-28T11:04:14.153" v="119"/>
        <pc:sldMkLst>
          <pc:docMk/>
          <pc:sldMk cId="3188336303" sldId="733"/>
        </pc:sldMkLst>
      </pc:sldChg>
      <pc:sldChg chg="add ord">
        <pc:chgData name="Alessia Melasecche" userId="88c81c02-5f9a-477b-ab72-c3238f1db7fc" providerId="ADAL" clId="{482E0DDC-63D7-4D8A-946D-78E559BE6CBA}" dt="2022-10-28T11:04:15.954" v="121"/>
        <pc:sldMkLst>
          <pc:docMk/>
          <pc:sldMk cId="1822411709" sldId="734"/>
        </pc:sldMkLst>
      </pc:sldChg>
      <pc:sldChg chg="add ord">
        <pc:chgData name="Alessia Melasecche" userId="88c81c02-5f9a-477b-ab72-c3238f1db7fc" providerId="ADAL" clId="{482E0DDC-63D7-4D8A-946D-78E559BE6CBA}" dt="2022-10-28T11:04:23.993" v="127"/>
        <pc:sldMkLst>
          <pc:docMk/>
          <pc:sldMk cId="2494829321" sldId="735"/>
        </pc:sldMkLst>
      </pc:sldChg>
      <pc:sldChg chg="add ord">
        <pc:chgData name="Alessia Melasecche" userId="88c81c02-5f9a-477b-ab72-c3238f1db7fc" providerId="ADAL" clId="{482E0DDC-63D7-4D8A-946D-78E559BE6CBA}" dt="2022-10-28T11:04:25.333" v="129"/>
        <pc:sldMkLst>
          <pc:docMk/>
          <pc:sldMk cId="3299207082" sldId="736"/>
        </pc:sldMkLst>
      </pc:sldChg>
      <pc:sldChg chg="add ord">
        <pc:chgData name="Alessia Melasecche" userId="88c81c02-5f9a-477b-ab72-c3238f1db7fc" providerId="ADAL" clId="{482E0DDC-63D7-4D8A-946D-78E559BE6CBA}" dt="2022-10-28T11:04:27.935" v="131"/>
        <pc:sldMkLst>
          <pc:docMk/>
          <pc:sldMk cId="387032362" sldId="737"/>
        </pc:sldMkLst>
      </pc:sldChg>
      <pc:sldChg chg="modSp add mod ord">
        <pc:chgData name="Alessia Melasecche" userId="88c81c02-5f9a-477b-ab72-c3238f1db7fc" providerId="ADAL" clId="{482E0DDC-63D7-4D8A-946D-78E559BE6CBA}" dt="2022-10-28T11:05:17.993" v="137" actId="6549"/>
        <pc:sldMkLst>
          <pc:docMk/>
          <pc:sldMk cId="3674712173" sldId="738"/>
        </pc:sldMkLst>
        <pc:spChg chg="mod">
          <ac:chgData name="Alessia Melasecche" userId="88c81c02-5f9a-477b-ab72-c3238f1db7fc" providerId="ADAL" clId="{482E0DDC-63D7-4D8A-946D-78E559BE6CBA}" dt="2022-10-28T11:05:17.993" v="137" actId="6549"/>
          <ac:spMkLst>
            <pc:docMk/>
            <pc:sldMk cId="3674712173" sldId="738"/>
            <ac:spMk id="4" creationId="{C968AB52-8179-412E-A608-34DD35F7B8C0}"/>
          </ac:spMkLst>
        </pc:spChg>
      </pc:sldChg>
      <pc:sldChg chg="modSp add mod ord">
        <pc:chgData name="Alessia Melasecche" userId="88c81c02-5f9a-477b-ab72-c3238f1db7fc" providerId="ADAL" clId="{482E0DDC-63D7-4D8A-946D-78E559BE6CBA}" dt="2022-10-28T11:05:24.694" v="138" actId="1076"/>
        <pc:sldMkLst>
          <pc:docMk/>
          <pc:sldMk cId="3053641138" sldId="739"/>
        </pc:sldMkLst>
        <pc:spChg chg="mod">
          <ac:chgData name="Alessia Melasecche" userId="88c81c02-5f9a-477b-ab72-c3238f1db7fc" providerId="ADAL" clId="{482E0DDC-63D7-4D8A-946D-78E559BE6CBA}" dt="2022-10-28T11:05:24.694" v="138" actId="1076"/>
          <ac:spMkLst>
            <pc:docMk/>
            <pc:sldMk cId="3053641138" sldId="739"/>
            <ac:spMk id="4" creationId="{C968AB52-8179-412E-A608-34DD35F7B8C0}"/>
          </ac:spMkLst>
        </pc:spChg>
      </pc:sldChg>
      <pc:sldChg chg="modSp add mod">
        <pc:chgData name="Alessia Melasecche" userId="88c81c02-5f9a-477b-ab72-c3238f1db7fc" providerId="ADAL" clId="{482E0DDC-63D7-4D8A-946D-78E559BE6CBA}" dt="2022-10-28T11:06:19.493" v="140" actId="20577"/>
        <pc:sldMkLst>
          <pc:docMk/>
          <pc:sldMk cId="86717580" sldId="740"/>
        </pc:sldMkLst>
        <pc:spChg chg="mod">
          <ac:chgData name="Alessia Melasecche" userId="88c81c02-5f9a-477b-ab72-c3238f1db7fc" providerId="ADAL" clId="{482E0DDC-63D7-4D8A-946D-78E559BE6CBA}" dt="2022-10-28T11:06:19.493" v="140" actId="20577"/>
          <ac:spMkLst>
            <pc:docMk/>
            <pc:sldMk cId="86717580" sldId="740"/>
            <ac:spMk id="5" creationId="{BF166C6C-0CA3-4D8D-ABFA-1E59B5449EE6}"/>
          </ac:spMkLst>
        </pc:spChg>
      </pc:sldChg>
      <pc:sldChg chg="add">
        <pc:chgData name="Alessia Melasecche" userId="88c81c02-5f9a-477b-ab72-c3238f1db7fc" providerId="ADAL" clId="{482E0DDC-63D7-4D8A-946D-78E559BE6CBA}" dt="2022-10-28T11:06:00.273" v="139"/>
        <pc:sldMkLst>
          <pc:docMk/>
          <pc:sldMk cId="1067515856" sldId="741"/>
        </pc:sldMkLst>
      </pc:sldChg>
    </pc:docChg>
  </pc:docChgLst>
  <pc:docChgLst>
    <pc:chgData name="Alessia Melasecche" userId="88c81c02-5f9a-477b-ab72-c3238f1db7fc" providerId="ADAL" clId="{9E3562BC-C67D-488B-A9B3-63A5A9BF8150}"/>
    <pc:docChg chg="custSel delSld modSld">
      <pc:chgData name="Alessia Melasecche" userId="88c81c02-5f9a-477b-ab72-c3238f1db7fc" providerId="ADAL" clId="{9E3562BC-C67D-488B-A9B3-63A5A9BF8150}" dt="2022-11-03T08:52:41.070" v="21" actId="20577"/>
      <pc:docMkLst>
        <pc:docMk/>
      </pc:docMkLst>
      <pc:sldChg chg="modSp mod">
        <pc:chgData name="Alessia Melasecche" userId="88c81c02-5f9a-477b-ab72-c3238f1db7fc" providerId="ADAL" clId="{9E3562BC-C67D-488B-A9B3-63A5A9BF8150}" dt="2022-11-03T08:51:41.355" v="17" actId="1076"/>
        <pc:sldMkLst>
          <pc:docMk/>
          <pc:sldMk cId="1637602715" sldId="269"/>
        </pc:sldMkLst>
        <pc:graphicFrameChg chg="mod modGraphic">
          <ac:chgData name="Alessia Melasecche" userId="88c81c02-5f9a-477b-ab72-c3238f1db7fc" providerId="ADAL" clId="{9E3562BC-C67D-488B-A9B3-63A5A9BF8150}" dt="2022-11-03T08:51:41.355" v="17" actId="1076"/>
          <ac:graphicFrameMkLst>
            <pc:docMk/>
            <pc:sldMk cId="1637602715" sldId="269"/>
            <ac:graphicFrameMk id="6" creationId="{1EA3FE24-0205-47B2-B6E4-6DF6B6DAC10F}"/>
          </ac:graphicFrameMkLst>
        </pc:graphicFrameChg>
      </pc:sldChg>
      <pc:sldChg chg="modSp mod">
        <pc:chgData name="Alessia Melasecche" userId="88c81c02-5f9a-477b-ab72-c3238f1db7fc" providerId="ADAL" clId="{9E3562BC-C67D-488B-A9B3-63A5A9BF8150}" dt="2022-11-02T14:17:20.416" v="1" actId="27636"/>
        <pc:sldMkLst>
          <pc:docMk/>
          <pc:sldMk cId="2727235192" sldId="270"/>
        </pc:sldMkLst>
        <pc:spChg chg="mod">
          <ac:chgData name="Alessia Melasecche" userId="88c81c02-5f9a-477b-ab72-c3238f1db7fc" providerId="ADAL" clId="{9E3562BC-C67D-488B-A9B3-63A5A9BF8150}" dt="2022-11-02T14:17:20.416" v="1" actId="27636"/>
          <ac:spMkLst>
            <pc:docMk/>
            <pc:sldMk cId="2727235192" sldId="270"/>
            <ac:spMk id="3" creationId="{8552B309-FB51-4C0E-958B-586BD25CB18E}"/>
          </ac:spMkLst>
        </pc:spChg>
      </pc:sldChg>
      <pc:sldChg chg="modSp mod">
        <pc:chgData name="Alessia Melasecche" userId="88c81c02-5f9a-477b-ab72-c3238f1db7fc" providerId="ADAL" clId="{9E3562BC-C67D-488B-A9B3-63A5A9BF8150}" dt="2022-11-03T08:52:11.849" v="19" actId="20577"/>
        <pc:sldMkLst>
          <pc:docMk/>
          <pc:sldMk cId="1402423969" sldId="272"/>
        </pc:sldMkLst>
        <pc:graphicFrameChg chg="modGraphic">
          <ac:chgData name="Alessia Melasecche" userId="88c81c02-5f9a-477b-ab72-c3238f1db7fc" providerId="ADAL" clId="{9E3562BC-C67D-488B-A9B3-63A5A9BF8150}" dt="2022-11-03T08:52:11.849" v="19" actId="20577"/>
          <ac:graphicFrameMkLst>
            <pc:docMk/>
            <pc:sldMk cId="1402423969" sldId="272"/>
            <ac:graphicFrameMk id="6" creationId="{A03ED441-F85B-4C6A-AE4A-159987649D0E}"/>
          </ac:graphicFrameMkLst>
        </pc:graphicFrameChg>
      </pc:sldChg>
      <pc:sldChg chg="modSp mod">
        <pc:chgData name="Alessia Melasecche" userId="88c81c02-5f9a-477b-ab72-c3238f1db7fc" providerId="ADAL" clId="{9E3562BC-C67D-488B-A9B3-63A5A9BF8150}" dt="2022-11-03T08:51:37.421" v="16" actId="1076"/>
        <pc:sldMkLst>
          <pc:docMk/>
          <pc:sldMk cId="1011249965" sldId="276"/>
        </pc:sldMkLst>
        <pc:graphicFrameChg chg="mod modGraphic">
          <ac:chgData name="Alessia Melasecche" userId="88c81c02-5f9a-477b-ab72-c3238f1db7fc" providerId="ADAL" clId="{9E3562BC-C67D-488B-A9B3-63A5A9BF8150}" dt="2022-11-03T08:51:37.421" v="16" actId="1076"/>
          <ac:graphicFrameMkLst>
            <pc:docMk/>
            <pc:sldMk cId="1011249965" sldId="276"/>
            <ac:graphicFrameMk id="6" creationId="{485A873F-2E1D-4172-A236-0157FD59F937}"/>
          </ac:graphicFrameMkLst>
        </pc:graphicFrameChg>
      </pc:sldChg>
      <pc:sldChg chg="modSp mod">
        <pc:chgData name="Alessia Melasecche" userId="88c81c02-5f9a-477b-ab72-c3238f1db7fc" providerId="ADAL" clId="{9E3562BC-C67D-488B-A9B3-63A5A9BF8150}" dt="2022-11-03T08:52:41.070" v="21" actId="20577"/>
        <pc:sldMkLst>
          <pc:docMk/>
          <pc:sldMk cId="3254046419" sldId="333"/>
        </pc:sldMkLst>
        <pc:spChg chg="mod">
          <ac:chgData name="Alessia Melasecche" userId="88c81c02-5f9a-477b-ab72-c3238f1db7fc" providerId="ADAL" clId="{9E3562BC-C67D-488B-A9B3-63A5A9BF8150}" dt="2022-11-03T08:52:41.070" v="21" actId="20577"/>
          <ac:spMkLst>
            <pc:docMk/>
            <pc:sldMk cId="3254046419" sldId="333"/>
            <ac:spMk id="5" creationId="{D4C28F06-2B89-59D0-41E2-F397F4F9FF34}"/>
          </ac:spMkLst>
        </pc:spChg>
      </pc:sldChg>
      <pc:sldChg chg="del">
        <pc:chgData name="Alessia Melasecche" userId="88c81c02-5f9a-477b-ab72-c3238f1db7fc" providerId="ADAL" clId="{9E3562BC-C67D-488B-A9B3-63A5A9BF8150}" dt="2022-11-02T14:19:05.651" v="3" actId="47"/>
        <pc:sldMkLst>
          <pc:docMk/>
          <pc:sldMk cId="2483771116" sldId="364"/>
        </pc:sldMkLst>
      </pc:sldChg>
      <pc:sldChg chg="modSp mod">
        <pc:chgData name="Alessia Melasecche" userId="88c81c02-5f9a-477b-ab72-c3238f1db7fc" providerId="ADAL" clId="{9E3562BC-C67D-488B-A9B3-63A5A9BF8150}" dt="2022-11-03T08:48:55.513" v="10" actId="20577"/>
        <pc:sldMkLst>
          <pc:docMk/>
          <pc:sldMk cId="884685944" sldId="417"/>
        </pc:sldMkLst>
        <pc:spChg chg="mod">
          <ac:chgData name="Alessia Melasecche" userId="88c81c02-5f9a-477b-ab72-c3238f1db7fc" providerId="ADAL" clId="{9E3562BC-C67D-488B-A9B3-63A5A9BF8150}" dt="2022-11-03T08:48:55.513" v="10" actId="20577"/>
          <ac:spMkLst>
            <pc:docMk/>
            <pc:sldMk cId="884685944" sldId="417"/>
            <ac:spMk id="13" creationId="{7367A7E0-A94D-A75A-3418-5DBEB3D82DEE}"/>
          </ac:spMkLst>
        </pc:spChg>
      </pc:sldChg>
      <pc:sldChg chg="modSp mod">
        <pc:chgData name="Alessia Melasecche" userId="88c81c02-5f9a-477b-ab72-c3238f1db7fc" providerId="ADAL" clId="{9E3562BC-C67D-488B-A9B3-63A5A9BF8150}" dt="2022-11-03T08:49:00.905" v="12" actId="20577"/>
        <pc:sldMkLst>
          <pc:docMk/>
          <pc:sldMk cId="3602632456" sldId="610"/>
        </pc:sldMkLst>
        <pc:spChg chg="mod">
          <ac:chgData name="Alessia Melasecche" userId="88c81c02-5f9a-477b-ab72-c3238f1db7fc" providerId="ADAL" clId="{9E3562BC-C67D-488B-A9B3-63A5A9BF8150}" dt="2022-11-03T08:49:00.905" v="12" actId="20577"/>
          <ac:spMkLst>
            <pc:docMk/>
            <pc:sldMk cId="3602632456" sldId="610"/>
            <ac:spMk id="8" creationId="{00000000-0000-0000-0000-000000000000}"/>
          </ac:spMkLst>
        </pc:spChg>
      </pc:sldChg>
    </pc:docChg>
  </pc:docChgLst>
  <pc:docChgLst>
    <pc:chgData name="Raluca Petrescu" userId="S::r.petrescu@meta-group.com::011e8ca5-7a8b-46a5-8aa3-707b29613336" providerId="AD" clId="Web-{6125C6E3-7E41-6892-4741-6EEFAA217AB6}"/>
    <pc:docChg chg="modSld">
      <pc:chgData name="Raluca Petrescu" userId="S::r.petrescu@meta-group.com::011e8ca5-7a8b-46a5-8aa3-707b29613336" providerId="AD" clId="Web-{6125C6E3-7E41-6892-4741-6EEFAA217AB6}" dt="2022-11-14T10:47:22.393" v="1" actId="20577"/>
      <pc:docMkLst>
        <pc:docMk/>
      </pc:docMkLst>
      <pc:sldChg chg="modSp">
        <pc:chgData name="Raluca Petrescu" userId="S::r.petrescu@meta-group.com::011e8ca5-7a8b-46a5-8aa3-707b29613336" providerId="AD" clId="Web-{6125C6E3-7E41-6892-4741-6EEFAA217AB6}" dt="2022-11-14T10:47:22.393" v="1" actId="20577"/>
        <pc:sldMkLst>
          <pc:docMk/>
          <pc:sldMk cId="0" sldId="256"/>
        </pc:sldMkLst>
        <pc:spChg chg="mod">
          <ac:chgData name="Raluca Petrescu" userId="S::r.petrescu@meta-group.com::011e8ca5-7a8b-46a5-8aa3-707b29613336" providerId="AD" clId="Web-{6125C6E3-7E41-6892-4741-6EEFAA217AB6}" dt="2022-11-14T10:47:22.393" v="1" actId="20577"/>
          <ac:spMkLst>
            <pc:docMk/>
            <pc:sldMk cId="0" sldId="256"/>
            <ac:spMk id="2" creationId="{AFB1192D-3CA5-E5AE-3B4A-2C18DDA7D045}"/>
          </ac:spMkLst>
        </pc:spChg>
      </pc:sldChg>
    </pc:docChg>
  </pc:docChgLst>
  <pc:docChgLst>
    <pc:chgData name="Alessia Melasecche" userId="88c81c02-5f9a-477b-ab72-c3238f1db7fc" providerId="ADAL" clId="{FE62E459-8B65-4E96-8208-E99571EAF909}"/>
    <pc:docChg chg="custSel addSld delSld modSld">
      <pc:chgData name="Alessia Melasecche" userId="88c81c02-5f9a-477b-ab72-c3238f1db7fc" providerId="ADAL" clId="{FE62E459-8B65-4E96-8208-E99571EAF909}" dt="2022-11-14T15:28:00.662" v="98" actId="1076"/>
      <pc:docMkLst>
        <pc:docMk/>
      </pc:docMkLst>
      <pc:sldChg chg="modSp mod">
        <pc:chgData name="Alessia Melasecche" userId="88c81c02-5f9a-477b-ab72-c3238f1db7fc" providerId="ADAL" clId="{FE62E459-8B65-4E96-8208-E99571EAF909}" dt="2022-11-11T09:45:34.294" v="9" actId="6549"/>
        <pc:sldMkLst>
          <pc:docMk/>
          <pc:sldMk cId="0" sldId="256"/>
        </pc:sldMkLst>
        <pc:spChg chg="mod">
          <ac:chgData name="Alessia Melasecche" userId="88c81c02-5f9a-477b-ab72-c3238f1db7fc" providerId="ADAL" clId="{FE62E459-8B65-4E96-8208-E99571EAF909}" dt="2022-11-11T09:45:34.294" v="9" actId="6549"/>
          <ac:spMkLst>
            <pc:docMk/>
            <pc:sldMk cId="0" sldId="256"/>
            <ac:spMk id="2" creationId="{AFB1192D-3CA5-E5AE-3B4A-2C18DDA7D045}"/>
          </ac:spMkLst>
        </pc:spChg>
      </pc:sldChg>
      <pc:sldChg chg="del">
        <pc:chgData name="Alessia Melasecche" userId="88c81c02-5f9a-477b-ab72-c3238f1db7fc" providerId="ADAL" clId="{FE62E459-8B65-4E96-8208-E99571EAF909}" dt="2022-11-11T09:45:43.588" v="12" actId="47"/>
        <pc:sldMkLst>
          <pc:docMk/>
          <pc:sldMk cId="1637602715" sldId="269"/>
        </pc:sldMkLst>
      </pc:sldChg>
      <pc:sldChg chg="del">
        <pc:chgData name="Alessia Melasecche" userId="88c81c02-5f9a-477b-ab72-c3238f1db7fc" providerId="ADAL" clId="{FE62E459-8B65-4E96-8208-E99571EAF909}" dt="2022-11-11T09:45:43.007" v="11" actId="47"/>
        <pc:sldMkLst>
          <pc:docMk/>
          <pc:sldMk cId="2727235192" sldId="270"/>
        </pc:sldMkLst>
      </pc:sldChg>
      <pc:sldChg chg="del">
        <pc:chgData name="Alessia Melasecche" userId="88c81c02-5f9a-477b-ab72-c3238f1db7fc" providerId="ADAL" clId="{FE62E459-8B65-4E96-8208-E99571EAF909}" dt="2022-11-11T09:45:47.689" v="17" actId="47"/>
        <pc:sldMkLst>
          <pc:docMk/>
          <pc:sldMk cId="1402423969" sldId="272"/>
        </pc:sldMkLst>
      </pc:sldChg>
      <pc:sldChg chg="del">
        <pc:chgData name="Alessia Melasecche" userId="88c81c02-5f9a-477b-ab72-c3238f1db7fc" providerId="ADAL" clId="{FE62E459-8B65-4E96-8208-E99571EAF909}" dt="2022-11-11T09:45:46.290" v="16" actId="47"/>
        <pc:sldMkLst>
          <pc:docMk/>
          <pc:sldMk cId="1769367644" sldId="273"/>
        </pc:sldMkLst>
      </pc:sldChg>
      <pc:sldChg chg="del">
        <pc:chgData name="Alessia Melasecche" userId="88c81c02-5f9a-477b-ab72-c3238f1db7fc" providerId="ADAL" clId="{FE62E459-8B65-4E96-8208-E99571EAF909}" dt="2022-11-11T09:45:44.953" v="14" actId="47"/>
        <pc:sldMkLst>
          <pc:docMk/>
          <pc:sldMk cId="1011249965" sldId="276"/>
        </pc:sldMkLst>
      </pc:sldChg>
      <pc:sldChg chg="modSp mod">
        <pc:chgData name="Alessia Melasecche" userId="88c81c02-5f9a-477b-ab72-c3238f1db7fc" providerId="ADAL" clId="{FE62E459-8B65-4E96-8208-E99571EAF909}" dt="2022-11-11T09:46:03.446" v="20" actId="108"/>
        <pc:sldMkLst>
          <pc:docMk/>
          <pc:sldMk cId="3254046419" sldId="333"/>
        </pc:sldMkLst>
        <pc:spChg chg="mod">
          <ac:chgData name="Alessia Melasecche" userId="88c81c02-5f9a-477b-ab72-c3238f1db7fc" providerId="ADAL" clId="{FE62E459-8B65-4E96-8208-E99571EAF909}" dt="2022-11-11T09:46:03.446" v="20" actId="108"/>
          <ac:spMkLst>
            <pc:docMk/>
            <pc:sldMk cId="3254046419" sldId="333"/>
            <ac:spMk id="4" creationId="{00000000-0000-0000-0000-000000000000}"/>
          </ac:spMkLst>
        </pc:spChg>
      </pc:sldChg>
      <pc:sldChg chg="addSp delSp modSp mod">
        <pc:chgData name="Alessia Melasecche" userId="88c81c02-5f9a-477b-ab72-c3238f1db7fc" providerId="ADAL" clId="{FE62E459-8B65-4E96-8208-E99571EAF909}" dt="2022-11-14T15:28:00.662" v="98" actId="1076"/>
        <pc:sldMkLst>
          <pc:docMk/>
          <pc:sldMk cId="884685944" sldId="417"/>
        </pc:sldMkLst>
        <pc:spChg chg="del">
          <ac:chgData name="Alessia Melasecche" userId="88c81c02-5f9a-477b-ab72-c3238f1db7fc" providerId="ADAL" clId="{FE62E459-8B65-4E96-8208-E99571EAF909}" dt="2022-11-14T15:24:42.917" v="34" actId="478"/>
          <ac:spMkLst>
            <pc:docMk/>
            <pc:sldMk cId="884685944" sldId="417"/>
            <ac:spMk id="9" creationId="{D49F1F58-A814-40B1-8B4F-B8C0502412F2}"/>
          </ac:spMkLst>
        </pc:spChg>
        <pc:spChg chg="del">
          <ac:chgData name="Alessia Melasecche" userId="88c81c02-5f9a-477b-ab72-c3238f1db7fc" providerId="ADAL" clId="{FE62E459-8B65-4E96-8208-E99571EAF909}" dt="2022-11-14T15:24:46.717" v="39" actId="478"/>
          <ac:spMkLst>
            <pc:docMk/>
            <pc:sldMk cId="884685944" sldId="417"/>
            <ac:spMk id="10" creationId="{99D90F0A-25D8-472E-A0A9-8AC0B5768543}"/>
          </ac:spMkLst>
        </pc:spChg>
        <pc:spChg chg="mod">
          <ac:chgData name="Alessia Melasecche" userId="88c81c02-5f9a-477b-ab72-c3238f1db7fc" providerId="ADAL" clId="{FE62E459-8B65-4E96-8208-E99571EAF909}" dt="2022-11-14T15:27:56.656" v="95" actId="1076"/>
          <ac:spMkLst>
            <pc:docMk/>
            <pc:sldMk cId="884685944" sldId="417"/>
            <ac:spMk id="13" creationId="{7367A7E0-A94D-A75A-3418-5DBEB3D82DEE}"/>
          </ac:spMkLst>
        </pc:spChg>
        <pc:grpChg chg="del">
          <ac:chgData name="Alessia Melasecche" userId="88c81c02-5f9a-477b-ab72-c3238f1db7fc" providerId="ADAL" clId="{FE62E459-8B65-4E96-8208-E99571EAF909}" dt="2022-11-14T15:24:43.722" v="35" actId="478"/>
          <ac:grpSpMkLst>
            <pc:docMk/>
            <pc:sldMk cId="884685944" sldId="417"/>
            <ac:grpSpMk id="2" creationId="{8A40AE26-0324-06E1-37BE-E2A6B1B860B2}"/>
          </ac:grpSpMkLst>
        </pc:grpChg>
        <pc:grpChg chg="del">
          <ac:chgData name="Alessia Melasecche" userId="88c81c02-5f9a-477b-ab72-c3238f1db7fc" providerId="ADAL" clId="{FE62E459-8B65-4E96-8208-E99571EAF909}" dt="2022-11-14T15:24:44.432" v="36" actId="478"/>
          <ac:grpSpMkLst>
            <pc:docMk/>
            <pc:sldMk cId="884685944" sldId="417"/>
            <ac:grpSpMk id="12" creationId="{05A66949-B82F-C88B-6CC4-DD6597148B05}"/>
          </ac:grpSpMkLst>
        </pc:grpChg>
        <pc:grpChg chg="del">
          <ac:chgData name="Alessia Melasecche" userId="88c81c02-5f9a-477b-ab72-c3238f1db7fc" providerId="ADAL" clId="{FE62E459-8B65-4E96-8208-E99571EAF909}" dt="2022-11-14T15:24:44.929" v="37" actId="478"/>
          <ac:grpSpMkLst>
            <pc:docMk/>
            <pc:sldMk cId="884685944" sldId="417"/>
            <ac:grpSpMk id="14" creationId="{BA725602-D7AC-3E2D-D91D-3764B2FE4226}"/>
          </ac:grpSpMkLst>
        </pc:grpChg>
        <pc:grpChg chg="del">
          <ac:chgData name="Alessia Melasecche" userId="88c81c02-5f9a-477b-ab72-c3238f1db7fc" providerId="ADAL" clId="{FE62E459-8B65-4E96-8208-E99571EAF909}" dt="2022-11-14T15:24:47.288" v="40" actId="478"/>
          <ac:grpSpMkLst>
            <pc:docMk/>
            <pc:sldMk cId="884685944" sldId="417"/>
            <ac:grpSpMk id="15" creationId="{759BAA46-17B7-AAD2-2C63-9D4E1ABE01E7}"/>
          </ac:grpSpMkLst>
        </pc:grpChg>
        <pc:grpChg chg="del">
          <ac:chgData name="Alessia Melasecche" userId="88c81c02-5f9a-477b-ab72-c3238f1db7fc" providerId="ADAL" clId="{FE62E459-8B65-4E96-8208-E99571EAF909}" dt="2022-11-14T15:24:47.734" v="41" actId="478"/>
          <ac:grpSpMkLst>
            <pc:docMk/>
            <pc:sldMk cId="884685944" sldId="417"/>
            <ac:grpSpMk id="16" creationId="{7E08D67A-926C-3F18-C7D2-CEA2C9B04ACE}"/>
          </ac:grpSpMkLst>
        </pc:grpChg>
        <pc:grpChg chg="del">
          <ac:chgData name="Alessia Melasecche" userId="88c81c02-5f9a-477b-ab72-c3238f1db7fc" providerId="ADAL" clId="{FE62E459-8B65-4E96-8208-E99571EAF909}" dt="2022-11-14T15:24:48.155" v="42" actId="478"/>
          <ac:grpSpMkLst>
            <pc:docMk/>
            <pc:sldMk cId="884685944" sldId="417"/>
            <ac:grpSpMk id="17" creationId="{6A8D973B-09DD-40A3-E23A-A0258955D2C5}"/>
          </ac:grpSpMkLst>
        </pc:grpChg>
        <pc:picChg chg="add mod">
          <ac:chgData name="Alessia Melasecche" userId="88c81c02-5f9a-477b-ab72-c3238f1db7fc" providerId="ADAL" clId="{FE62E459-8B65-4E96-8208-E99571EAF909}" dt="2022-11-14T15:28:00.662" v="98" actId="1076"/>
          <ac:picMkLst>
            <pc:docMk/>
            <pc:sldMk cId="884685944" sldId="417"/>
            <ac:picMk id="24" creationId="{54E1C7AC-1ABA-BEA7-82D6-C2F8BFF2D0AE}"/>
          </ac:picMkLst>
        </pc:picChg>
        <pc:cxnChg chg="del">
          <ac:chgData name="Alessia Melasecche" userId="88c81c02-5f9a-477b-ab72-c3238f1db7fc" providerId="ADAL" clId="{FE62E459-8B65-4E96-8208-E99571EAF909}" dt="2022-11-14T15:24:46.001" v="38" actId="478"/>
          <ac:cxnSpMkLst>
            <pc:docMk/>
            <pc:sldMk cId="884685944" sldId="417"/>
            <ac:cxnSpMk id="11" creationId="{7070CF67-F7BC-474E-A505-13957EB56A20}"/>
          </ac:cxnSpMkLst>
        </pc:cxnChg>
      </pc:sldChg>
      <pc:sldChg chg="del">
        <pc:chgData name="Alessia Melasecche" userId="88c81c02-5f9a-477b-ab72-c3238f1db7fc" providerId="ADAL" clId="{FE62E459-8B65-4E96-8208-E99571EAF909}" dt="2022-11-11T09:46:09.319" v="21" actId="47"/>
        <pc:sldMkLst>
          <pc:docMk/>
          <pc:sldMk cId="1653571560" sldId="423"/>
        </pc:sldMkLst>
      </pc:sldChg>
      <pc:sldChg chg="del">
        <pc:chgData name="Alessia Melasecche" userId="88c81c02-5f9a-477b-ab72-c3238f1db7fc" providerId="ADAL" clId="{FE62E459-8B65-4E96-8208-E99571EAF909}" dt="2022-11-11T09:46:09.827" v="22" actId="47"/>
        <pc:sldMkLst>
          <pc:docMk/>
          <pc:sldMk cId="2741460355" sldId="424"/>
        </pc:sldMkLst>
      </pc:sldChg>
      <pc:sldChg chg="del">
        <pc:chgData name="Alessia Melasecche" userId="88c81c02-5f9a-477b-ab72-c3238f1db7fc" providerId="ADAL" clId="{FE62E459-8B65-4E96-8208-E99571EAF909}" dt="2022-11-11T09:46:10.816" v="23" actId="47"/>
        <pc:sldMkLst>
          <pc:docMk/>
          <pc:sldMk cId="4229675158" sldId="425"/>
        </pc:sldMkLst>
      </pc:sldChg>
      <pc:sldChg chg="del">
        <pc:chgData name="Alessia Melasecche" userId="88c81c02-5f9a-477b-ab72-c3238f1db7fc" providerId="ADAL" clId="{FE62E459-8B65-4E96-8208-E99571EAF909}" dt="2022-11-11T09:46:11.270" v="24" actId="47"/>
        <pc:sldMkLst>
          <pc:docMk/>
          <pc:sldMk cId="1232584360" sldId="426"/>
        </pc:sldMkLst>
      </pc:sldChg>
      <pc:sldChg chg="del">
        <pc:chgData name="Alessia Melasecche" userId="88c81c02-5f9a-477b-ab72-c3238f1db7fc" providerId="ADAL" clId="{FE62E459-8B65-4E96-8208-E99571EAF909}" dt="2022-11-11T09:45:44.540" v="13" actId="47"/>
        <pc:sldMkLst>
          <pc:docMk/>
          <pc:sldMk cId="1161190873" sldId="732"/>
        </pc:sldMkLst>
      </pc:sldChg>
      <pc:sldChg chg="del">
        <pc:chgData name="Alessia Melasecche" userId="88c81c02-5f9a-477b-ab72-c3238f1db7fc" providerId="ADAL" clId="{FE62E459-8B65-4E96-8208-E99571EAF909}" dt="2022-11-11T09:45:42.133" v="10" actId="47"/>
        <pc:sldMkLst>
          <pc:docMk/>
          <pc:sldMk cId="86717580" sldId="740"/>
        </pc:sldMkLst>
      </pc:sldChg>
      <pc:sldChg chg="del">
        <pc:chgData name="Alessia Melasecche" userId="88c81c02-5f9a-477b-ab72-c3238f1db7fc" providerId="ADAL" clId="{FE62E459-8B65-4E96-8208-E99571EAF909}" dt="2022-11-11T09:45:45.866" v="15" actId="47"/>
        <pc:sldMkLst>
          <pc:docMk/>
          <pc:sldMk cId="1067515856" sldId="741"/>
        </pc:sldMkLst>
      </pc:sldChg>
      <pc:sldChg chg="add">
        <pc:chgData name="Alessia Melasecche" userId="88c81c02-5f9a-477b-ab72-c3238f1db7fc" providerId="ADAL" clId="{FE62E459-8B65-4E96-8208-E99571EAF909}" dt="2022-11-14T15:24:30.774" v="25" actId="2890"/>
        <pc:sldMkLst>
          <pc:docMk/>
          <pc:sldMk cId="4207374707" sldId="745"/>
        </pc:sldMkLst>
      </pc:sldChg>
    </pc:docChg>
  </pc:docChgLst>
  <pc:docChgLst>
    <pc:chgData name="Alessia Melasecche" userId="88c81c02-5f9a-477b-ab72-c3238f1db7fc" providerId="ADAL" clId="{C30F53D1-6D72-485D-A372-7F803630C41C}"/>
    <pc:docChg chg="undo custSel addSld delSld modSld sldOrd">
      <pc:chgData name="Alessia Melasecche" userId="88c81c02-5f9a-477b-ab72-c3238f1db7fc" providerId="ADAL" clId="{C30F53D1-6D72-485D-A372-7F803630C41C}" dt="2022-10-24T10:26:44.918" v="236" actId="20577"/>
      <pc:docMkLst>
        <pc:docMk/>
      </pc:docMkLst>
      <pc:sldChg chg="delSp modSp mod">
        <pc:chgData name="Alessia Melasecche" userId="88c81c02-5f9a-477b-ab72-c3238f1db7fc" providerId="ADAL" clId="{C30F53D1-6D72-485D-A372-7F803630C41C}" dt="2022-10-24T10:06:07.143" v="107" actId="20577"/>
        <pc:sldMkLst>
          <pc:docMk/>
          <pc:sldMk cId="1157602683" sldId="281"/>
        </pc:sldMkLst>
        <pc:spChg chg="del">
          <ac:chgData name="Alessia Melasecche" userId="88c81c02-5f9a-477b-ab72-c3238f1db7fc" providerId="ADAL" clId="{C30F53D1-6D72-485D-A372-7F803630C41C}" dt="2022-10-24T10:04:28.128" v="76" actId="478"/>
          <ac:spMkLst>
            <pc:docMk/>
            <pc:sldMk cId="1157602683" sldId="281"/>
            <ac:spMk id="6" creationId="{866D53BC-B64A-4D5F-3E82-132B4B4CFEDB}"/>
          </ac:spMkLst>
        </pc:spChg>
        <pc:spChg chg="mod">
          <ac:chgData name="Alessia Melasecche" userId="88c81c02-5f9a-477b-ab72-c3238f1db7fc" providerId="ADAL" clId="{C30F53D1-6D72-485D-A372-7F803630C41C}" dt="2022-10-24T10:06:07.143" v="107" actId="20577"/>
          <ac:spMkLst>
            <pc:docMk/>
            <pc:sldMk cId="1157602683" sldId="281"/>
            <ac:spMk id="8" creationId="{08F51C89-D7BC-4BAC-A418-DA9ACC899E6F}"/>
          </ac:spMkLst>
        </pc:spChg>
        <pc:spChg chg="mod">
          <ac:chgData name="Alessia Melasecche" userId="88c81c02-5f9a-477b-ab72-c3238f1db7fc" providerId="ADAL" clId="{C30F53D1-6D72-485D-A372-7F803630C41C}" dt="2022-10-24T10:05:20.822" v="97" actId="14100"/>
          <ac:spMkLst>
            <pc:docMk/>
            <pc:sldMk cId="1157602683" sldId="281"/>
            <ac:spMk id="14" creationId="{D03FCFE3-48E4-BB18-0112-8C8F5B042E35}"/>
          </ac:spMkLst>
        </pc:spChg>
        <pc:picChg chg="mod ord">
          <ac:chgData name="Alessia Melasecche" userId="88c81c02-5f9a-477b-ab72-c3238f1db7fc" providerId="ADAL" clId="{C30F53D1-6D72-485D-A372-7F803630C41C}" dt="2022-10-24T10:04:49.292" v="78" actId="167"/>
          <ac:picMkLst>
            <pc:docMk/>
            <pc:sldMk cId="1157602683" sldId="281"/>
            <ac:picMk id="5" creationId="{A0F710BC-0EFB-DC96-A7E3-CE75FB0EDD16}"/>
          </ac:picMkLst>
        </pc:picChg>
      </pc:sldChg>
      <pc:sldChg chg="modSp mod">
        <pc:chgData name="Alessia Melasecche" userId="88c81c02-5f9a-477b-ab72-c3238f1db7fc" providerId="ADAL" clId="{C30F53D1-6D72-485D-A372-7F803630C41C}" dt="2022-10-24T10:05:53.908" v="101" actId="6549"/>
        <pc:sldMkLst>
          <pc:docMk/>
          <pc:sldMk cId="3395960448" sldId="319"/>
        </pc:sldMkLst>
        <pc:spChg chg="mod">
          <ac:chgData name="Alessia Melasecche" userId="88c81c02-5f9a-477b-ab72-c3238f1db7fc" providerId="ADAL" clId="{C30F53D1-6D72-485D-A372-7F803630C41C}" dt="2022-10-24T10:05:53.908" v="101" actId="6549"/>
          <ac:spMkLst>
            <pc:docMk/>
            <pc:sldMk cId="3395960448" sldId="319"/>
            <ac:spMk id="8" creationId="{45B4CBB3-2330-46E2-8095-EC0DCD4D0E1B}"/>
          </ac:spMkLst>
        </pc:spChg>
      </pc:sldChg>
      <pc:sldChg chg="modSp mod">
        <pc:chgData name="Alessia Melasecche" userId="88c81c02-5f9a-477b-ab72-c3238f1db7fc" providerId="ADAL" clId="{C30F53D1-6D72-485D-A372-7F803630C41C}" dt="2022-10-24T10:01:57.993" v="73" actId="1076"/>
        <pc:sldMkLst>
          <pc:docMk/>
          <pc:sldMk cId="2507203408" sldId="359"/>
        </pc:sldMkLst>
        <pc:spChg chg="mod">
          <ac:chgData name="Alessia Melasecche" userId="88c81c02-5f9a-477b-ab72-c3238f1db7fc" providerId="ADAL" clId="{C30F53D1-6D72-485D-A372-7F803630C41C}" dt="2022-10-24T10:01:57.993" v="73" actId="1076"/>
          <ac:spMkLst>
            <pc:docMk/>
            <pc:sldMk cId="2507203408" sldId="359"/>
            <ac:spMk id="7" creationId="{8CCEA167-6E43-4A19-9953-718FB9FD2495}"/>
          </ac:spMkLst>
        </pc:spChg>
      </pc:sldChg>
      <pc:sldChg chg="ord">
        <pc:chgData name="Alessia Melasecche" userId="88c81c02-5f9a-477b-ab72-c3238f1db7fc" providerId="ADAL" clId="{C30F53D1-6D72-485D-A372-7F803630C41C}" dt="2022-10-24T09:58:25.866" v="72"/>
        <pc:sldMkLst>
          <pc:docMk/>
          <pc:sldMk cId="3043453973" sldId="406"/>
        </pc:sldMkLst>
      </pc:sldChg>
      <pc:sldChg chg="modSp mod ord">
        <pc:chgData name="Alessia Melasecche" userId="88c81c02-5f9a-477b-ab72-c3238f1db7fc" providerId="ADAL" clId="{C30F53D1-6D72-485D-A372-7F803630C41C}" dt="2022-10-24T09:58:25.866" v="72"/>
        <pc:sldMkLst>
          <pc:docMk/>
          <pc:sldMk cId="840625861" sldId="409"/>
        </pc:sldMkLst>
        <pc:spChg chg="mod">
          <ac:chgData name="Alessia Melasecche" userId="88c81c02-5f9a-477b-ab72-c3238f1db7fc" providerId="ADAL" clId="{C30F53D1-6D72-485D-A372-7F803630C41C}" dt="2022-10-21T14:33:09.689" v="39" actId="20577"/>
          <ac:spMkLst>
            <pc:docMk/>
            <pc:sldMk cId="840625861" sldId="409"/>
            <ac:spMk id="5" creationId="{6F7C3BEC-8022-45DA-BD14-30BB49EEA047}"/>
          </ac:spMkLst>
        </pc:spChg>
      </pc:sldChg>
      <pc:sldChg chg="ord">
        <pc:chgData name="Alessia Melasecche" userId="88c81c02-5f9a-477b-ab72-c3238f1db7fc" providerId="ADAL" clId="{C30F53D1-6D72-485D-A372-7F803630C41C}" dt="2022-10-24T09:58:25.866" v="72"/>
        <pc:sldMkLst>
          <pc:docMk/>
          <pc:sldMk cId="3627276463" sldId="411"/>
        </pc:sldMkLst>
      </pc:sldChg>
      <pc:sldChg chg="ord">
        <pc:chgData name="Alessia Melasecche" userId="88c81c02-5f9a-477b-ab72-c3238f1db7fc" providerId="ADAL" clId="{C30F53D1-6D72-485D-A372-7F803630C41C}" dt="2022-10-24T09:58:25.866" v="72"/>
        <pc:sldMkLst>
          <pc:docMk/>
          <pc:sldMk cId="3470909502" sldId="412"/>
        </pc:sldMkLst>
      </pc:sldChg>
      <pc:sldChg chg="modSp mod">
        <pc:chgData name="Alessia Melasecche" userId="88c81c02-5f9a-477b-ab72-c3238f1db7fc" providerId="ADAL" clId="{C30F53D1-6D72-485D-A372-7F803630C41C}" dt="2022-10-24T10:26:44.918" v="236" actId="20577"/>
        <pc:sldMkLst>
          <pc:docMk/>
          <pc:sldMk cId="0" sldId="416"/>
        </pc:sldMkLst>
        <pc:spChg chg="mod">
          <ac:chgData name="Alessia Melasecche" userId="88c81c02-5f9a-477b-ab72-c3238f1db7fc" providerId="ADAL" clId="{C30F53D1-6D72-485D-A372-7F803630C41C}" dt="2022-10-24T10:26:44.918" v="236" actId="20577"/>
          <ac:spMkLst>
            <pc:docMk/>
            <pc:sldMk cId="0" sldId="416"/>
            <ac:spMk id="186" creationId="{00000000-0000-0000-0000-000000000000}"/>
          </ac:spMkLst>
        </pc:spChg>
      </pc:sldChg>
      <pc:sldChg chg="modNotesTx">
        <pc:chgData name="Alessia Melasecche" userId="88c81c02-5f9a-477b-ab72-c3238f1db7fc" providerId="ADAL" clId="{C30F53D1-6D72-485D-A372-7F803630C41C}" dt="2022-10-24T10:06:31.513" v="108" actId="6549"/>
        <pc:sldMkLst>
          <pc:docMk/>
          <pc:sldMk cId="884685944" sldId="417"/>
        </pc:sldMkLst>
      </pc:sldChg>
      <pc:sldChg chg="addSp delSp modSp add del mod modShow">
        <pc:chgData name="Alessia Melasecche" userId="88c81c02-5f9a-477b-ab72-c3238f1db7fc" providerId="ADAL" clId="{C30F53D1-6D72-485D-A372-7F803630C41C}" dt="2022-10-24T10:20:37.448" v="128" actId="47"/>
        <pc:sldMkLst>
          <pc:docMk/>
          <pc:sldMk cId="190784108" sldId="418"/>
        </pc:sldMkLst>
        <pc:spChg chg="add del mod">
          <ac:chgData name="Alessia Melasecche" userId="88c81c02-5f9a-477b-ab72-c3238f1db7fc" providerId="ADAL" clId="{C30F53D1-6D72-485D-A372-7F803630C41C}" dt="2022-10-21T14:16:35.302" v="10"/>
          <ac:spMkLst>
            <pc:docMk/>
            <pc:sldMk cId="190784108" sldId="418"/>
            <ac:spMk id="2" creationId="{25A9F78D-0AA1-430F-4576-B813765F09E2}"/>
          </ac:spMkLst>
        </pc:spChg>
        <pc:spChg chg="mod">
          <ac:chgData name="Alessia Melasecche" userId="88c81c02-5f9a-477b-ab72-c3238f1db7fc" providerId="ADAL" clId="{C30F53D1-6D72-485D-A372-7F803630C41C}" dt="2022-10-21T14:16:35.302" v="10"/>
          <ac:spMkLst>
            <pc:docMk/>
            <pc:sldMk cId="190784108" sldId="418"/>
            <ac:spMk id="3" creationId="{878CDFAF-7746-4B19-9BDE-A4E040FEE052}"/>
          </ac:spMkLst>
        </pc:spChg>
        <pc:spChg chg="add del mod">
          <ac:chgData name="Alessia Melasecche" userId="88c81c02-5f9a-477b-ab72-c3238f1db7fc" providerId="ADAL" clId="{C30F53D1-6D72-485D-A372-7F803630C41C}" dt="2022-10-21T14:16:35.302" v="10"/>
          <ac:spMkLst>
            <pc:docMk/>
            <pc:sldMk cId="190784108" sldId="418"/>
            <ac:spMk id="4" creationId="{7E41E8CA-12D2-D713-74C9-5B69627AD43B}"/>
          </ac:spMkLst>
        </pc:spChg>
        <pc:spChg chg="add del mod">
          <ac:chgData name="Alessia Melasecche" userId="88c81c02-5f9a-477b-ab72-c3238f1db7fc" providerId="ADAL" clId="{C30F53D1-6D72-485D-A372-7F803630C41C}" dt="2022-10-21T14:16:35.302" v="10"/>
          <ac:spMkLst>
            <pc:docMk/>
            <pc:sldMk cId="190784108" sldId="418"/>
            <ac:spMk id="6" creationId="{314B3677-99B8-67A6-DD19-8CDB536DE9D2}"/>
          </ac:spMkLst>
        </pc:spChg>
        <pc:spChg chg="mod">
          <ac:chgData name="Alessia Melasecche" userId="88c81c02-5f9a-477b-ab72-c3238f1db7fc" providerId="ADAL" clId="{C30F53D1-6D72-485D-A372-7F803630C41C}" dt="2022-10-21T14:16:19.475" v="7" actId="20577"/>
          <ac:spMkLst>
            <pc:docMk/>
            <pc:sldMk cId="190784108" sldId="418"/>
            <ac:spMk id="43" creationId="{E7DA56AE-5197-78B8-A859-D01BEF4A60C8}"/>
          </ac:spMkLst>
        </pc:spChg>
      </pc:sldChg>
      <pc:sldChg chg="ord">
        <pc:chgData name="Alessia Melasecche" userId="88c81c02-5f9a-477b-ab72-c3238f1db7fc" providerId="ADAL" clId="{C30F53D1-6D72-485D-A372-7F803630C41C}" dt="2022-10-24T09:58:25.866" v="72"/>
        <pc:sldMkLst>
          <pc:docMk/>
          <pc:sldMk cId="2057221962" sldId="419"/>
        </pc:sldMkLst>
      </pc:sldChg>
      <pc:sldChg chg="ord">
        <pc:chgData name="Alessia Melasecche" userId="88c81c02-5f9a-477b-ab72-c3238f1db7fc" providerId="ADAL" clId="{C30F53D1-6D72-485D-A372-7F803630C41C}" dt="2022-10-24T09:58:25.866" v="72"/>
        <pc:sldMkLst>
          <pc:docMk/>
          <pc:sldMk cId="394722680" sldId="420"/>
        </pc:sldMkLst>
      </pc:sldChg>
      <pc:sldChg chg="del">
        <pc:chgData name="Alessia Melasecche" userId="88c81c02-5f9a-477b-ab72-c3238f1db7fc" providerId="ADAL" clId="{C30F53D1-6D72-485D-A372-7F803630C41C}" dt="2022-10-21T14:16:24.860" v="8" actId="47"/>
        <pc:sldMkLst>
          <pc:docMk/>
          <pc:sldMk cId="2950442863" sldId="422"/>
        </pc:sldMkLst>
      </pc:sldChg>
      <pc:sldChg chg="ord modNotesTx">
        <pc:chgData name="Alessia Melasecche" userId="88c81c02-5f9a-477b-ab72-c3238f1db7fc" providerId="ADAL" clId="{C30F53D1-6D72-485D-A372-7F803630C41C}" dt="2022-10-24T10:12:45.677" v="126" actId="255"/>
        <pc:sldMkLst>
          <pc:docMk/>
          <pc:sldMk cId="1653571560" sldId="423"/>
        </pc:sldMkLst>
      </pc:sldChg>
      <pc:sldChg chg="modSp mod ord modNotesTx">
        <pc:chgData name="Alessia Melasecche" userId="88c81c02-5f9a-477b-ab72-c3238f1db7fc" providerId="ADAL" clId="{C30F53D1-6D72-485D-A372-7F803630C41C}" dt="2022-10-24T10:12:38.033" v="124" actId="255"/>
        <pc:sldMkLst>
          <pc:docMk/>
          <pc:sldMk cId="2741460355" sldId="424"/>
        </pc:sldMkLst>
        <pc:spChg chg="mod">
          <ac:chgData name="Alessia Melasecche" userId="88c81c02-5f9a-477b-ab72-c3238f1db7fc" providerId="ADAL" clId="{C30F53D1-6D72-485D-A372-7F803630C41C}" dt="2022-10-21T14:35:19.154" v="40" actId="20577"/>
          <ac:spMkLst>
            <pc:docMk/>
            <pc:sldMk cId="2741460355" sldId="424"/>
            <ac:spMk id="14" creationId="{A31D53DE-C42B-0F2C-0FFC-5E396D96C696}"/>
          </ac:spMkLst>
        </pc:spChg>
      </pc:sldChg>
      <pc:sldChg chg="ord modNotesTx">
        <pc:chgData name="Alessia Melasecche" userId="88c81c02-5f9a-477b-ab72-c3238f1db7fc" providerId="ADAL" clId="{C30F53D1-6D72-485D-A372-7F803630C41C}" dt="2022-10-24T10:12:29.043" v="122" actId="255"/>
        <pc:sldMkLst>
          <pc:docMk/>
          <pc:sldMk cId="4229675158" sldId="425"/>
        </pc:sldMkLst>
      </pc:sldChg>
      <pc:sldChg chg="ord modNotesTx">
        <pc:chgData name="Alessia Melasecche" userId="88c81c02-5f9a-477b-ab72-c3238f1db7fc" providerId="ADAL" clId="{C30F53D1-6D72-485D-A372-7F803630C41C}" dt="2022-10-24T10:12:23.532" v="121" actId="255"/>
        <pc:sldMkLst>
          <pc:docMk/>
          <pc:sldMk cId="1232584360" sldId="426"/>
        </pc:sldMkLst>
      </pc:sldChg>
      <pc:sldChg chg="addSp delSp modSp add mod">
        <pc:chgData name="Alessia Melasecche" userId="88c81c02-5f9a-477b-ab72-c3238f1db7fc" providerId="ADAL" clId="{C30F53D1-6D72-485D-A372-7F803630C41C}" dt="2022-10-24T10:22:19.801" v="220" actId="1076"/>
        <pc:sldMkLst>
          <pc:docMk/>
          <pc:sldMk cId="1217708498" sldId="427"/>
        </pc:sldMkLst>
        <pc:spChg chg="del">
          <ac:chgData name="Alessia Melasecche" userId="88c81c02-5f9a-477b-ab72-c3238f1db7fc" providerId="ADAL" clId="{C30F53D1-6D72-485D-A372-7F803630C41C}" dt="2022-10-24T10:22:12.730" v="217" actId="478"/>
          <ac:spMkLst>
            <pc:docMk/>
            <pc:sldMk cId="1217708498" sldId="427"/>
            <ac:spMk id="2" creationId="{AFB1192D-3CA5-E5AE-3B4A-2C18DDA7D045}"/>
          </ac:spMkLst>
        </pc:spChg>
        <pc:spChg chg="add del mod">
          <ac:chgData name="Alessia Melasecche" userId="88c81c02-5f9a-477b-ab72-c3238f1db7fc" providerId="ADAL" clId="{C30F53D1-6D72-485D-A372-7F803630C41C}" dt="2022-10-24T10:22:17.240" v="219" actId="478"/>
          <ac:spMkLst>
            <pc:docMk/>
            <pc:sldMk cId="1217708498" sldId="427"/>
            <ac:spMk id="5" creationId="{6B201EBC-6267-94EB-186D-22913FFD934D}"/>
          </ac:spMkLst>
        </pc:spChg>
        <pc:spChg chg="mod">
          <ac:chgData name="Alessia Melasecche" userId="88c81c02-5f9a-477b-ab72-c3238f1db7fc" providerId="ADAL" clId="{C30F53D1-6D72-485D-A372-7F803630C41C}" dt="2022-10-24T10:22:19.801" v="220" actId="1076"/>
          <ac:spMkLst>
            <pc:docMk/>
            <pc:sldMk cId="1217708498" sldId="427"/>
            <ac:spMk id="70" creationId="{00000000-0000-0000-0000-000000000000}"/>
          </ac:spMkLst>
        </pc:spChg>
        <pc:spChg chg="del">
          <ac:chgData name="Alessia Melasecche" userId="88c81c02-5f9a-477b-ab72-c3238f1db7fc" providerId="ADAL" clId="{C30F53D1-6D72-485D-A372-7F803630C41C}" dt="2022-10-24T10:22:14.461" v="218" actId="478"/>
          <ac:spMkLst>
            <pc:docMk/>
            <pc:sldMk cId="1217708498" sldId="427"/>
            <ac:spMk id="7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113445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98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52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19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348" lvl="1" indent="-296348" algn="just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The pitching service envisages </a:t>
            </a:r>
            <a:r>
              <a:rPr lang="en-GB" sz="2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training and coaching </a:t>
            </a: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on “How to present exploitable results to potential investors, business partners and other relevant stakeholders”. </a:t>
            </a:r>
          </a:p>
          <a:p>
            <a:pPr marL="296348" lvl="1" indent="-296348" algn="just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It is recommended to request the pitching service </a:t>
            </a:r>
            <a:r>
              <a:rPr lang="en-GB" sz="2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close to the end of a project’s lifespan</a:t>
            </a:r>
            <a:r>
              <a:rPr lang="en-GB" sz="2400" b="1" dirty="0">
                <a:solidFill>
                  <a:srgbClr val="EE7F00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and in any case where KERs are identified and well characterised.</a:t>
            </a:r>
          </a:p>
          <a:p>
            <a:pPr marL="296348" lvl="1" indent="-296348" algn="just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This service can be delivered as a standalone or as part of a service package.</a:t>
            </a:r>
          </a:p>
          <a:p>
            <a:pPr marL="296348" lvl="1" indent="-296348" algn="just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Applicant(s): a single project or a project group from which at least one project was funded under FP7/H2020/HE ongoing or closed.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28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348" lvl="1" indent="-296348" algn="just" defTabSz="584229">
              <a:lnSpc>
                <a:spcPct val="11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Step 1 - Expert appointment and first contact with beneficiaries </a:t>
            </a:r>
          </a:p>
          <a:p>
            <a:pPr marL="296348" lvl="1" indent="-296348" algn="just" defTabSz="584229">
              <a:lnSpc>
                <a:spcPct val="11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Step 2 - Preparation of the capacity building: </a:t>
            </a:r>
            <a:r>
              <a:rPr lang="en-GB" sz="2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review of Canvases</a:t>
            </a: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, preparation of feedback report(s), request to prepare the Elevator Pitching Form (2 weeks before training session) </a:t>
            </a:r>
          </a:p>
          <a:p>
            <a:pPr marL="296348" lvl="1" indent="-296348" algn="just" defTabSz="584229">
              <a:lnSpc>
                <a:spcPct val="11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Step 3 – Capacity building: </a:t>
            </a:r>
            <a:r>
              <a:rPr lang="en-GB" sz="2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half-day webinar/workshop </a:t>
            </a: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on investor readiness, how to pitch and review of Elevator Pitching Form. </a:t>
            </a:r>
          </a:p>
          <a:p>
            <a:pPr marL="296348" lvl="1" indent="-296348" algn="just" defTabSz="584229">
              <a:lnSpc>
                <a:spcPct val="11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Step 4 - Pitching sessions: organisation of </a:t>
            </a:r>
            <a:r>
              <a:rPr lang="en-GB" sz="2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simulated online/offline pitching </a:t>
            </a: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(3 minutes for presentation, 5 minutes for Q&amp;A) and feedbacks from investors.</a:t>
            </a:r>
          </a:p>
          <a:p>
            <a:pPr marL="296348" lvl="1" indent="-296348" algn="just" defTabSz="584229">
              <a:lnSpc>
                <a:spcPct val="11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Step 5 – Final report including </a:t>
            </a:r>
            <a:r>
              <a:rPr lang="en-GB" sz="2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recommendations.</a:t>
            </a: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500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348" lvl="1" indent="-296348" algn="just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4200" i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Due to the existence of other free-of-charge specialised services at European level and in order to avoid duplication of publicly funded services</a:t>
            </a:r>
            <a:r>
              <a:rPr lang="en-GB" sz="42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, beneficiaries will receive first-rate support to R&amp;I projects through:</a:t>
            </a:r>
          </a:p>
          <a:p>
            <a:pPr marL="1016022" lvl="2" indent="-571500" algn="just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42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explanation about the </a:t>
            </a:r>
            <a:r>
              <a:rPr lang="en-GB" sz="4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different modalities and procedures for IP management</a:t>
            </a:r>
            <a:r>
              <a:rPr lang="en-GB" sz="42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;</a:t>
            </a:r>
          </a:p>
          <a:p>
            <a:pPr marL="1016022" lvl="2" indent="-571500" algn="just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4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assistance with the IP management strategy</a:t>
            </a:r>
            <a:r>
              <a:rPr lang="en-GB" sz="42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;</a:t>
            </a:r>
          </a:p>
          <a:p>
            <a:pPr marL="1016022" lvl="2" indent="-571500" algn="just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4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recommendations/re-direction towards the use of more specialised services</a:t>
            </a:r>
            <a:r>
              <a:rPr lang="en-GB" sz="42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.</a:t>
            </a:r>
          </a:p>
          <a:p>
            <a:pPr marL="296348" lvl="1" indent="-296348" algn="just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42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This service can be delivered as a standalone or as part of a service package.</a:t>
            </a:r>
          </a:p>
          <a:p>
            <a:pPr marL="296348" lvl="1" indent="-296348" algn="just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42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Applicant(s): a single project or a project group from which at least one project was funded under FP7/H2020/HE, ongoing or closed.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27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348" lvl="1" indent="-296348" algn="just" defTabSz="584229">
              <a:lnSpc>
                <a:spcPct val="8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Step 1 - Expert appointment and first contact with beneficiaries </a:t>
            </a:r>
          </a:p>
          <a:p>
            <a:pPr marL="296348" lvl="1" indent="-296348" algn="just" defTabSz="584229">
              <a:lnSpc>
                <a:spcPct val="8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Step 2 - Preparation of the training: introductory call to </a:t>
            </a:r>
            <a:r>
              <a:rPr lang="en-GB" sz="2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set specific topics of interest </a:t>
            </a: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and request eventually missing documents (2 weeks before training session) </a:t>
            </a:r>
          </a:p>
          <a:p>
            <a:pPr marL="296348" lvl="1" indent="-296348" algn="just" defTabSz="584229">
              <a:lnSpc>
                <a:spcPct val="8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Step 3 – Training: </a:t>
            </a:r>
            <a:r>
              <a:rPr lang="en-GB" sz="2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half-day webinar/workshop </a:t>
            </a: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on “basics” of IPR and topics agreed at the introductory call (patenting, IP licensing, freedom of operation, due diligence, transfer of IP, etc.) </a:t>
            </a:r>
          </a:p>
          <a:p>
            <a:pPr marL="296348" lvl="1" indent="-296348" algn="just" defTabSz="584229">
              <a:lnSpc>
                <a:spcPct val="8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Step 4 - Coaching: 2 hours long </a:t>
            </a:r>
            <a:r>
              <a:rPr lang="en-GB" sz="2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coaching session </a:t>
            </a: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with in-depth description of the scope and modalities for use of the main EC funded support services (the IPR Helpdesk, the IP Booster, the IP Pre-diagnostic, etc.)</a:t>
            </a:r>
          </a:p>
        </p:txBody>
      </p:sp>
    </p:spTree>
    <p:extLst>
      <p:ext uri="{BB962C8B-B14F-4D97-AF65-F5344CB8AC3E}">
        <p14:creationId xmlns:p14="http://schemas.microsoft.com/office/powerpoint/2010/main" val="213909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259" y="166061"/>
            <a:ext cx="5472608" cy="21361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body" idx="1" hasCustomPrompt="1"/>
          </p:nvPr>
        </p:nvSpPr>
        <p:spPr>
          <a:xfrm>
            <a:off x="1916989" y="4411899"/>
            <a:ext cx="13787330" cy="41218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342917" indent="-342917">
              <a:spcBef>
                <a:spcPts val="0"/>
              </a:spcBef>
              <a:buSzPct val="7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</a:defRPr>
            </a:lvl2pPr>
            <a:lvl3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One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901379" y="2302224"/>
            <a:ext cx="13802940" cy="1892636"/>
          </a:xfrm>
          <a:prstGeom prst="rect">
            <a:avLst/>
          </a:prstGeom>
        </p:spPr>
        <p:txBody>
          <a:bodyPr anchor="ctr" anchorCtr="0"/>
          <a:lstStyle>
            <a:lvl1pPr>
              <a:defRPr sz="48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4800" dirty="0">
                <a:solidFill>
                  <a:srgbClr val="384F5A"/>
                </a:solidFill>
              </a:rPr>
              <a:t>Click to edit Master title style</a:t>
            </a:r>
            <a:endParaRPr sz="4800" dirty="0">
              <a:solidFill>
                <a:srgbClr val="384F5A"/>
              </a:solidFill>
            </a:endParaRPr>
          </a:p>
        </p:txBody>
      </p:sp>
      <p:pic>
        <p:nvPicPr>
          <p:cNvPr id="15" name="pasted-image.pdf">
            <a:extLst>
              <a:ext uri="{FF2B5EF4-FFF2-40B4-BE49-F238E27FC236}">
                <a16:creationId xmlns:a16="http://schemas.microsoft.com/office/drawing/2014/main" id="{9484A37B-4E7A-4BF4-BB77-CB3B403BDE78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"/>
          <a:stretch/>
        </p:blipFill>
        <p:spPr>
          <a:xfrm>
            <a:off x="10155731" y="412304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39042A7-B9FD-4C41-97CF-513A3D8260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183" y="8750817"/>
            <a:ext cx="3724978" cy="74499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600" dirty="0">
                <a:solidFill>
                  <a:srgbClr val="384F5A"/>
                </a:solidFill>
              </a:rPr>
              <a:t>Click to edit Master title style</a:t>
            </a:r>
            <a:endParaRPr sz="3600" dirty="0">
              <a:solidFill>
                <a:srgbClr val="384F5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 hasCustomPrompt="1"/>
          </p:nvPr>
        </p:nvSpPr>
        <p:spPr>
          <a:xfrm>
            <a:off x="1270039" y="2603500"/>
            <a:ext cx="14800185" cy="5978565"/>
          </a:xfrm>
          <a:prstGeom prst="rect">
            <a:avLst/>
          </a:prstGeom>
        </p:spPr>
        <p:txBody>
          <a:bodyPr/>
          <a:lstStyle>
            <a:lvl1pPr marL="296348" indent="-296348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0870" indent="-296348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85392" indent="-296348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29914" indent="-296348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74437" indent="-296348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Five</a:t>
            </a:r>
          </a:p>
        </p:txBody>
      </p:sp>
      <p:pic>
        <p:nvPicPr>
          <p:cNvPr id="40" name="pasted-imag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95" y="8608862"/>
            <a:ext cx="2617595" cy="102174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6149517" y="8944196"/>
            <a:ext cx="720080" cy="47608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154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1" name="pasted-image.pdf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"/>
          <a:stretch/>
        </p:blipFill>
        <p:spPr>
          <a:xfrm>
            <a:off x="10146315" y="-25016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97" y="9657404"/>
            <a:ext cx="17157274" cy="96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1" hasCustomPrompt="1"/>
          </p:nvPr>
        </p:nvSpPr>
        <p:spPr>
          <a:xfrm>
            <a:off x="5994115" y="2068489"/>
            <a:ext cx="10524888" cy="5688632"/>
          </a:xfrm>
          <a:prstGeom prst="rect">
            <a:avLst/>
          </a:prstGeom>
        </p:spPr>
        <p:txBody>
          <a:bodyPr/>
          <a:lstStyle>
            <a:lvl1pPr marL="0" indent="0" algn="r" defTabSz="543332">
              <a:spcBef>
                <a:spcPts val="700"/>
              </a:spcBef>
              <a:buNone/>
              <a:defRPr sz="1800">
                <a:solidFill>
                  <a:srgbClr val="000000"/>
                </a:solidFill>
                <a:latin typeface="+mn-lt"/>
              </a:defRPr>
            </a:lvl1pPr>
          </a:lstStyle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600" b="1" dirty="0" err="1">
                <a:solidFill>
                  <a:srgbClr val="FFFFFF"/>
                </a:solidFill>
              </a:rPr>
              <a:t>Name</a:t>
            </a:r>
            <a:r>
              <a:rPr lang="it-IT" sz="3600" b="1" dirty="0">
                <a:solidFill>
                  <a:srgbClr val="FFFFFF"/>
                </a:solidFill>
              </a:rPr>
              <a:t> </a:t>
            </a:r>
            <a:r>
              <a:rPr lang="it-IT" sz="3600" b="1" dirty="0" err="1">
                <a:solidFill>
                  <a:srgbClr val="FFFFFF"/>
                </a:solidFill>
              </a:rPr>
              <a:t>Surname</a:t>
            </a:r>
            <a:endParaRPr lang="it-IT" sz="3600" b="1" dirty="0">
              <a:solidFill>
                <a:srgbClr val="FFFFFF"/>
              </a:solidFill>
            </a:endParaRPr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endParaRPr lang="it-IT" sz="3600" b="1" dirty="0"/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200" b="1" dirty="0">
                <a:solidFill>
                  <a:schemeClr val="bg1"/>
                </a:solidFill>
              </a:rPr>
              <a:t>username@horizonresultsbooster.eu</a:t>
            </a:r>
            <a:endParaRPr lang="it-IT" sz="3200" b="1" dirty="0"/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200" b="1" dirty="0">
                <a:solidFill>
                  <a:srgbClr val="FFFFFF"/>
                </a:solidFill>
              </a:rPr>
              <a:t>www.horizonresultbooster.eu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TA PPT_tlo.pd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7325520" cy="9747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7804" y="2428528"/>
            <a:ext cx="10801199" cy="526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Five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1919" y="7973144"/>
            <a:ext cx="4022748" cy="14435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53308" y="448316"/>
            <a:ext cx="15265696" cy="1581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12" name="Immagine 11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A9176AB3-A203-4C3F-AD03-2E0BED557C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893" y="8045443"/>
            <a:ext cx="2868110" cy="1242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ransition spd="med"/>
  <p:hf hdr="0" ftr="0" dt="0"/>
  <p:txStyles>
    <p:titleStyle>
      <a:lvl1pPr defTabSz="584229" eaLnBrk="1" hangingPunct="1">
        <a:defRPr sz="3600" baseline="0">
          <a:solidFill>
            <a:srgbClr val="FFFFFF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indent="228611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2pPr>
      <a:lvl3pPr indent="457223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3pPr>
      <a:lvl4pPr indent="685835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4pPr>
      <a:lvl5pPr indent="914446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5pPr>
      <a:lvl6pPr indent="1143057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indent="1371668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indent="1600280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indent="1828892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titleStyle>
    <p:bodyStyle>
      <a:lvl1pPr marL="220446" indent="-220446" defTabSz="584229" eaLnBrk="1" hangingPunct="1">
        <a:spcBef>
          <a:spcPts val="1800"/>
        </a:spcBef>
        <a:buSzPct val="75000"/>
        <a:buFont typeface="Segoe UI" panose="020B0502040204020203" pitchFamily="34" charset="0"/>
        <a:buChar char="●"/>
        <a:defRPr sz="2400"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marL="563363" indent="-220446" defTabSz="584229" eaLnBrk="1" hangingPunct="1">
        <a:spcBef>
          <a:spcPts val="1800"/>
        </a:spcBef>
        <a:buSzPct val="65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2pPr>
      <a:lvl3pPr marL="906281" indent="-220446" defTabSz="584229" eaLnBrk="1" hangingPunct="1">
        <a:spcBef>
          <a:spcPts val="1800"/>
        </a:spcBef>
        <a:buSzPct val="60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3pPr>
      <a:lvl4pPr marL="1249198" indent="-220446" defTabSz="584229" eaLnBrk="1" hangingPunct="1">
        <a:spcBef>
          <a:spcPts val="1800"/>
        </a:spcBef>
        <a:buSzPct val="55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4pPr>
      <a:lvl5pPr marL="1592114" indent="-220446" defTabSz="584229" eaLnBrk="1" hangingPunct="1">
        <a:spcBef>
          <a:spcPts val="1800"/>
        </a:spcBef>
        <a:buSzPct val="50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5pPr>
      <a:lvl6pPr marL="1935032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marL="2277949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marL="2620866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marL="2963783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28611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457223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685835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914446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143057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371668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600280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828892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3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6.sv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901379" y="2433276"/>
            <a:ext cx="13537505" cy="213370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5E00"/>
                </a:solidFill>
              </a:rPr>
              <a:t>Horizon Results Booster</a:t>
            </a:r>
            <a:br>
              <a:rPr lang="en-GB" b="1" dirty="0">
                <a:solidFill>
                  <a:srgbClr val="FF5E00"/>
                </a:solidFill>
              </a:rPr>
            </a:br>
            <a:endParaRPr lang="it-IT" b="1" dirty="0">
              <a:solidFill>
                <a:srgbClr val="FF5E00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1901379" y="4945132"/>
            <a:ext cx="7200800" cy="688705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0154"/>
                </a:solidFill>
              </a:rPr>
              <a:t>P</a:t>
            </a:r>
            <a:r>
              <a:rPr lang="en-US" dirty="0">
                <a:solidFill>
                  <a:srgbClr val="000154"/>
                </a:solidFill>
                <a:ea typeface="Verdana" panose="020B0604030504040204" pitchFamily="34" charset="0"/>
              </a:rPr>
              <a:t>repared by Alessia Melasecche Germini, HRB Manager</a:t>
            </a:r>
          </a:p>
          <a:p>
            <a:pPr lvl="0"/>
            <a:endParaRPr lang="en-GB" dirty="0">
              <a:solidFill>
                <a:srgbClr val="000154"/>
              </a:solidFill>
              <a:ea typeface="Verdana" panose="020B0604030504040204" pitchFamily="34" charset="0"/>
            </a:endParaRPr>
          </a:p>
        </p:txBody>
      </p:sp>
      <p:pic>
        <p:nvPicPr>
          <p:cNvPr id="3" name="Immagine 2" descr="Immagine che contiene segnale, monitor, uomo, luce&#10;&#10;Descrizione generata automaticamente">
            <a:extLst>
              <a:ext uri="{FF2B5EF4-FFF2-40B4-BE49-F238E27FC236}">
                <a16:creationId xmlns:a16="http://schemas.microsoft.com/office/drawing/2014/main" id="{DA80F695-5095-46CF-A8E8-649E3D2CE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50" y="2068488"/>
            <a:ext cx="6119614" cy="7370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B1192D-3CA5-E5AE-3B4A-2C18DDA7D045}"/>
              </a:ext>
            </a:extLst>
          </p:cNvPr>
          <p:cNvSpPr txBox="1"/>
          <p:nvPr/>
        </p:nvSpPr>
        <p:spPr>
          <a:xfrm>
            <a:off x="1901378" y="3500130"/>
            <a:ext cx="93192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2060"/>
                </a:solidFill>
              </a:rPr>
              <a:t>Go-to-Market Services</a:t>
            </a: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| </a:t>
            </a:r>
            <a:r>
              <a:rPr lang="en-GB" b="1" dirty="0">
                <a:solidFill>
                  <a:srgbClr val="002060"/>
                </a:solidFill>
              </a:rPr>
              <a:t>17</a:t>
            </a:r>
            <a:r>
              <a:rPr lang="en-GB" b="1" baseline="30000" dirty="0">
                <a:solidFill>
                  <a:srgbClr val="002060"/>
                </a:solidFill>
              </a:rPr>
              <a:t>th</a:t>
            </a: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of November 2022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386EB9-CC4F-6E37-79A3-44A1CAD93540}"/>
              </a:ext>
            </a:extLst>
          </p:cNvPr>
          <p:cNvSpPr/>
          <p:nvPr/>
        </p:nvSpPr>
        <p:spPr>
          <a:xfrm>
            <a:off x="4709691" y="2017766"/>
            <a:ext cx="3789927" cy="62354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E85D25-9BE5-C706-E285-0620C1D938F1}"/>
              </a:ext>
            </a:extLst>
          </p:cNvPr>
          <p:cNvSpPr/>
          <p:nvPr/>
        </p:nvSpPr>
        <p:spPr>
          <a:xfrm>
            <a:off x="8814147" y="2037560"/>
            <a:ext cx="3789927" cy="62354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C77AD-3838-A080-A110-C03C54AB691C}"/>
              </a:ext>
            </a:extLst>
          </p:cNvPr>
          <p:cNvSpPr/>
          <p:nvPr/>
        </p:nvSpPr>
        <p:spPr>
          <a:xfrm>
            <a:off x="12918603" y="2017766"/>
            <a:ext cx="3789927" cy="62354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8275B3-1FAA-3DDE-9CB7-AA5B7870BB15}"/>
              </a:ext>
            </a:extLst>
          </p:cNvPr>
          <p:cNvSpPr/>
          <p:nvPr/>
        </p:nvSpPr>
        <p:spPr>
          <a:xfrm>
            <a:off x="583885" y="2017766"/>
            <a:ext cx="3789927" cy="62354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553BDF-A85D-4B58-A14A-C8A5C476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154"/>
                </a:solidFill>
                <a:latin typeface="+mn-lt"/>
              </a:rPr>
              <a:t>G2M </a:t>
            </a:r>
            <a:r>
              <a:rPr lang="en-GB" sz="40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IPR</a:t>
            </a:r>
            <a:r>
              <a:rPr lang="en-US" sz="4000" dirty="0">
                <a:solidFill>
                  <a:srgbClr val="000154"/>
                </a:solidFill>
                <a:latin typeface="+mn-lt"/>
              </a:rPr>
              <a:t> Delivery </a:t>
            </a:r>
            <a:r>
              <a:rPr lang="en-US" sz="4000" dirty="0">
                <a:solidFill>
                  <a:srgbClr val="000154"/>
                </a:solidFill>
              </a:rPr>
              <a:t>S</a:t>
            </a:r>
            <a:r>
              <a:rPr lang="en-US" sz="4000" dirty="0">
                <a:solidFill>
                  <a:srgbClr val="000154"/>
                </a:solidFill>
                <a:latin typeface="+mn-lt"/>
              </a:rPr>
              <a:t>teps</a:t>
            </a:r>
            <a:endParaRPr lang="en-GB" sz="4000" dirty="0">
              <a:solidFill>
                <a:srgbClr val="000154"/>
              </a:solidFill>
              <a:latin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357D8E-80A9-38F4-2FBC-4F64FF27BF7F}"/>
              </a:ext>
            </a:extLst>
          </p:cNvPr>
          <p:cNvGrpSpPr/>
          <p:nvPr/>
        </p:nvGrpSpPr>
        <p:grpSpPr>
          <a:xfrm>
            <a:off x="2028752" y="2529959"/>
            <a:ext cx="900192" cy="889130"/>
            <a:chOff x="1228261" y="2016488"/>
            <a:chExt cx="900192" cy="88913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48ACF8-97C2-1A91-65D2-EDDF2EBD6793}"/>
                </a:ext>
              </a:extLst>
            </p:cNvPr>
            <p:cNvSpPr/>
            <p:nvPr/>
          </p:nvSpPr>
          <p:spPr>
            <a:xfrm>
              <a:off x="1228262" y="2016488"/>
              <a:ext cx="900191" cy="8891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38100" dir="2700000" sx="102000" sy="102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45DDBD-C1CC-E782-40CA-F7747E040E31}"/>
                </a:ext>
              </a:extLst>
            </p:cNvPr>
            <p:cNvSpPr txBox="1"/>
            <p:nvPr/>
          </p:nvSpPr>
          <p:spPr>
            <a:xfrm>
              <a:off x="1228261" y="2101980"/>
              <a:ext cx="90019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4000" b="1" dirty="0">
                  <a:solidFill>
                    <a:srgbClr val="000058"/>
                  </a:solidFill>
                </a:rPr>
                <a:t>1</a:t>
              </a:r>
              <a:endParaRPr lang="en-GB" sz="2400" b="1" dirty="0">
                <a:solidFill>
                  <a:srgbClr val="000058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8752A-A80E-146D-C34D-0A68A072A13A}"/>
              </a:ext>
            </a:extLst>
          </p:cNvPr>
          <p:cNvGrpSpPr/>
          <p:nvPr/>
        </p:nvGrpSpPr>
        <p:grpSpPr>
          <a:xfrm>
            <a:off x="6221859" y="2529958"/>
            <a:ext cx="900192" cy="889130"/>
            <a:chOff x="1228261" y="2016488"/>
            <a:chExt cx="900192" cy="88913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DEA0FE1-1E74-0ABB-E052-0050882CB74C}"/>
                </a:ext>
              </a:extLst>
            </p:cNvPr>
            <p:cNvSpPr/>
            <p:nvPr/>
          </p:nvSpPr>
          <p:spPr>
            <a:xfrm>
              <a:off x="1228262" y="2016488"/>
              <a:ext cx="900191" cy="8891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38100" dir="2700000" sx="102000" sy="102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6FB91E-96FD-2AD4-DDEC-C6DFBCF0040A}"/>
                </a:ext>
              </a:extLst>
            </p:cNvPr>
            <p:cNvSpPr txBox="1"/>
            <p:nvPr/>
          </p:nvSpPr>
          <p:spPr>
            <a:xfrm>
              <a:off x="1228261" y="2101980"/>
              <a:ext cx="90019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4000" b="1" dirty="0">
                  <a:solidFill>
                    <a:srgbClr val="000058"/>
                  </a:solidFill>
                </a:rPr>
                <a:t>2</a:t>
              </a:r>
              <a:endParaRPr lang="en-GB" sz="2400" b="1" dirty="0">
                <a:solidFill>
                  <a:srgbClr val="000058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6C94804-C56F-763D-76D1-76992572085C}"/>
              </a:ext>
            </a:extLst>
          </p:cNvPr>
          <p:cNvGrpSpPr/>
          <p:nvPr/>
        </p:nvGrpSpPr>
        <p:grpSpPr>
          <a:xfrm>
            <a:off x="10218211" y="2529957"/>
            <a:ext cx="900192" cy="889130"/>
            <a:chOff x="1228261" y="2016488"/>
            <a:chExt cx="900192" cy="88913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756FB88-6DE2-9325-74FF-D89965F4B447}"/>
                </a:ext>
              </a:extLst>
            </p:cNvPr>
            <p:cNvSpPr/>
            <p:nvPr/>
          </p:nvSpPr>
          <p:spPr>
            <a:xfrm>
              <a:off x="1228262" y="2016488"/>
              <a:ext cx="900191" cy="8891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38100" dir="2700000" sx="102000" sy="102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4DFFA71-AD19-0FAE-FBC0-7FA8E5446E6A}"/>
                </a:ext>
              </a:extLst>
            </p:cNvPr>
            <p:cNvSpPr txBox="1"/>
            <p:nvPr/>
          </p:nvSpPr>
          <p:spPr>
            <a:xfrm>
              <a:off x="1228261" y="2101980"/>
              <a:ext cx="90019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4000" b="1" dirty="0">
                  <a:solidFill>
                    <a:srgbClr val="000058"/>
                  </a:solidFill>
                </a:rPr>
                <a:t>3</a:t>
              </a:r>
              <a:endParaRPr lang="en-GB" sz="2400" b="1" dirty="0">
                <a:solidFill>
                  <a:srgbClr val="000058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B265B8D-B98F-1370-C75D-6DA980AE536B}"/>
              </a:ext>
            </a:extLst>
          </p:cNvPr>
          <p:cNvGrpSpPr/>
          <p:nvPr/>
        </p:nvGrpSpPr>
        <p:grpSpPr>
          <a:xfrm>
            <a:off x="14250659" y="2534948"/>
            <a:ext cx="900192" cy="889130"/>
            <a:chOff x="1228261" y="2016488"/>
            <a:chExt cx="900192" cy="88913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C00AB05-3EC7-D4BC-29EE-272B2E3A2A85}"/>
                </a:ext>
              </a:extLst>
            </p:cNvPr>
            <p:cNvSpPr/>
            <p:nvPr/>
          </p:nvSpPr>
          <p:spPr>
            <a:xfrm>
              <a:off x="1228262" y="2016488"/>
              <a:ext cx="900191" cy="8891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38100" dir="2700000" sx="102000" sy="102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1FAB391-F23F-6234-8F53-324FB08171F3}"/>
                </a:ext>
              </a:extLst>
            </p:cNvPr>
            <p:cNvSpPr txBox="1"/>
            <p:nvPr/>
          </p:nvSpPr>
          <p:spPr>
            <a:xfrm>
              <a:off x="1228261" y="2101980"/>
              <a:ext cx="90019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4000" b="1" dirty="0">
                  <a:solidFill>
                    <a:srgbClr val="000058"/>
                  </a:solidFill>
                </a:rPr>
                <a:t>4</a:t>
              </a:r>
              <a:endParaRPr lang="en-GB" sz="2400" b="1" dirty="0">
                <a:solidFill>
                  <a:srgbClr val="000058"/>
                </a:solidFill>
              </a:endParaRPr>
            </a:p>
          </p:txBody>
        </p:sp>
      </p:grpSp>
      <p:sp>
        <p:nvSpPr>
          <p:cNvPr id="58" name="Segnaposto testo 3">
            <a:extLst>
              <a:ext uri="{FF2B5EF4-FFF2-40B4-BE49-F238E27FC236}">
                <a16:creationId xmlns:a16="http://schemas.microsoft.com/office/drawing/2014/main" id="{0F77B82A-135C-334C-E1DF-ACD1583DEE72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1039509" y="3948828"/>
            <a:ext cx="2950102" cy="3493777"/>
          </a:xfrm>
        </p:spPr>
        <p:txBody>
          <a:bodyPr vert="horz" lIns="130048" tIns="65024" rIns="130048" bIns="65024" rtlCol="0" anchor="t">
            <a:normAutofit/>
          </a:bodyPr>
          <a:lstStyle>
            <a:lvl1pPr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1pPr>
            <a:lvl2pPr indent="1607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2pPr>
            <a:lvl3pPr indent="321457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3pPr>
            <a:lvl4pPr indent="482186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4pPr>
            <a:lvl5pPr indent="642915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5pPr>
            <a:lvl6pPr indent="803643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6pPr>
            <a:lvl7pPr indent="964372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7pPr>
            <a:lvl8pPr indent="1125101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8pPr>
            <a:lvl9pPr indent="12858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defTabSz="584229">
              <a:lnSpc>
                <a:spcPct val="115000"/>
              </a:lnSpc>
              <a:spcAft>
                <a:spcPts val="1200"/>
              </a:spcAft>
              <a:buClr>
                <a:srgbClr val="002060"/>
              </a:buClr>
              <a:buSzPct val="75000"/>
              <a:buNone/>
              <a:defRPr/>
            </a:pPr>
            <a:r>
              <a:rPr lang="en-GB" sz="30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Expert appointment and first contact with beneficiaries </a:t>
            </a:r>
          </a:p>
          <a:p>
            <a:pPr marL="0" indent="0">
              <a:spcBef>
                <a:spcPts val="0"/>
              </a:spcBef>
              <a:spcAft>
                <a:spcPts val="853"/>
              </a:spcAft>
              <a:buClr>
                <a:srgbClr val="002060"/>
              </a:buClr>
              <a:buNone/>
              <a:defRPr/>
            </a:pPr>
            <a:endParaRPr lang="en-GB" sz="3600" dirty="0">
              <a:solidFill>
                <a:srgbClr val="000154"/>
              </a:solidFill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Segnaposto testo 3">
            <a:extLst>
              <a:ext uri="{FF2B5EF4-FFF2-40B4-BE49-F238E27FC236}">
                <a16:creationId xmlns:a16="http://schemas.microsoft.com/office/drawing/2014/main" id="{82C58852-E239-FA6B-5555-9357314E9F72}"/>
              </a:ext>
            </a:extLst>
          </p:cNvPr>
          <p:cNvSpPr txBox="1">
            <a:spLocks/>
          </p:cNvSpPr>
          <p:nvPr/>
        </p:nvSpPr>
        <p:spPr>
          <a:xfrm>
            <a:off x="5069731" y="3948828"/>
            <a:ext cx="3240360" cy="459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30048" tIns="65024" rIns="130048" bIns="65024" rtlCol="0" anchor="t">
            <a:normAutofit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defTabSz="584229">
              <a:spcAft>
                <a:spcPts val="1200"/>
              </a:spcAft>
              <a:buClr>
                <a:srgbClr val="002060"/>
              </a:buClr>
              <a:buSzPct val="75000"/>
              <a:buNone/>
              <a:defRPr/>
            </a:pPr>
            <a:r>
              <a:rPr lang="en-GB" sz="30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Training preparation: introductory call to </a:t>
            </a:r>
            <a:r>
              <a:rPr lang="en-GB" sz="30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set specific topics of interest </a:t>
            </a:r>
            <a:r>
              <a:rPr lang="en-GB" sz="30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and request eventually missing documents</a:t>
            </a:r>
          </a:p>
        </p:txBody>
      </p:sp>
      <p:sp>
        <p:nvSpPr>
          <p:cNvPr id="62" name="Segnaposto testo 3">
            <a:extLst>
              <a:ext uri="{FF2B5EF4-FFF2-40B4-BE49-F238E27FC236}">
                <a16:creationId xmlns:a16="http://schemas.microsoft.com/office/drawing/2014/main" id="{D16157A6-504E-BDCD-B1B4-B12F207F8EB8}"/>
              </a:ext>
            </a:extLst>
          </p:cNvPr>
          <p:cNvSpPr txBox="1">
            <a:spLocks/>
          </p:cNvSpPr>
          <p:nvPr/>
        </p:nvSpPr>
        <p:spPr>
          <a:xfrm>
            <a:off x="9130255" y="3948828"/>
            <a:ext cx="3140276" cy="459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30048" tIns="65024" rIns="130048" bIns="65024" rtlCol="0" anchor="t">
            <a:normAutofit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defTabSz="584229">
              <a:lnSpc>
                <a:spcPct val="11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Segoe UI" panose="020B0502040204020203" pitchFamily="34" charset="0"/>
              <a:buNone/>
              <a:defRPr/>
            </a:pPr>
            <a:r>
              <a:rPr lang="en-GB" sz="30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Training: </a:t>
            </a:r>
            <a:r>
              <a:rPr lang="en-GB" sz="30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half-day workshop </a:t>
            </a:r>
            <a:r>
              <a:rPr lang="en-GB" sz="30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on “basics” of IPR and topics agreed at the introductory call</a:t>
            </a:r>
          </a:p>
        </p:txBody>
      </p:sp>
      <p:sp>
        <p:nvSpPr>
          <p:cNvPr id="63" name="Segnaposto testo 3">
            <a:extLst>
              <a:ext uri="{FF2B5EF4-FFF2-40B4-BE49-F238E27FC236}">
                <a16:creationId xmlns:a16="http://schemas.microsoft.com/office/drawing/2014/main" id="{1DFCBE9D-1A69-BFC8-120A-DF807E28856F}"/>
              </a:ext>
            </a:extLst>
          </p:cNvPr>
          <p:cNvSpPr txBox="1">
            <a:spLocks/>
          </p:cNvSpPr>
          <p:nvPr/>
        </p:nvSpPr>
        <p:spPr>
          <a:xfrm>
            <a:off x="13252321" y="3962014"/>
            <a:ext cx="3050658" cy="375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30048" tIns="65024" rIns="130048" bIns="65024" rtlCol="0" anchor="t">
            <a:normAutofit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defTabSz="584229">
              <a:lnSpc>
                <a:spcPct val="11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Segoe UI" panose="020B0502040204020203" pitchFamily="34" charset="0"/>
              <a:buNone/>
              <a:defRPr/>
            </a:pPr>
            <a:r>
              <a:rPr lang="en-GB" sz="30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Coaching: 2H </a:t>
            </a:r>
            <a:r>
              <a:rPr lang="en-GB" sz="30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coaching session </a:t>
            </a:r>
            <a:r>
              <a:rPr lang="en-GB" sz="30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on the scope and how to use the main EC funded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28868833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166C6C-0CA3-4D8D-ABFA-1E59B5449EE6}"/>
              </a:ext>
            </a:extLst>
          </p:cNvPr>
          <p:cNvSpPr txBox="1"/>
          <p:nvPr/>
        </p:nvSpPr>
        <p:spPr>
          <a:xfrm>
            <a:off x="3992960" y="4121895"/>
            <a:ext cx="12454034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Service 3 - G2M</a:t>
            </a:r>
          </a:p>
          <a:p>
            <a:pPr algn="l"/>
            <a:r>
              <a:rPr lang="en-US" sz="40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Support Type 3: </a:t>
            </a:r>
            <a:r>
              <a:rPr lang="en-GB" sz="40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Training on Innovation Management</a:t>
            </a:r>
            <a:endParaRPr lang="en-US" sz="4000" b="1" dirty="0">
              <a:solidFill>
                <a:srgbClr val="000154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A0FD63-21DA-1FE4-DD32-1D0737C6DEF2}"/>
              </a:ext>
            </a:extLst>
          </p:cNvPr>
          <p:cNvGrpSpPr/>
          <p:nvPr/>
        </p:nvGrpSpPr>
        <p:grpSpPr>
          <a:xfrm>
            <a:off x="1037283" y="3652664"/>
            <a:ext cx="2448272" cy="2833982"/>
            <a:chOff x="12662128" y="2369988"/>
            <a:chExt cx="2448272" cy="283398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AE6D057-1E7B-FAED-57A9-7EAB658A2930}"/>
                </a:ext>
              </a:extLst>
            </p:cNvPr>
            <p:cNvSpPr/>
            <p:nvPr/>
          </p:nvSpPr>
          <p:spPr>
            <a:xfrm>
              <a:off x="12662128" y="2369988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114300" dist="38100" dir="2700000" sx="102000" sy="102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000058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791A9C-1124-182B-209B-92A4D6A1630B}"/>
                </a:ext>
              </a:extLst>
            </p:cNvPr>
            <p:cNvSpPr txBox="1"/>
            <p:nvPr/>
          </p:nvSpPr>
          <p:spPr>
            <a:xfrm>
              <a:off x="12950160" y="3439384"/>
              <a:ext cx="1872208" cy="1764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Innovation </a:t>
              </a:r>
            </a:p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Management </a:t>
              </a:r>
            </a:p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Training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6" name="Graphic 5" descr="Lights On outline">
              <a:extLst>
                <a:ext uri="{FF2B5EF4-FFF2-40B4-BE49-F238E27FC236}">
                  <a16:creationId xmlns:a16="http://schemas.microsoft.com/office/drawing/2014/main" id="{436A53ED-1446-EE65-AE8B-828D0C67A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457565" y="2645100"/>
              <a:ext cx="794284" cy="794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323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53BDF-A85D-4B58-A14A-C8A5C476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154"/>
                </a:solidFill>
                <a:latin typeface="+mn-lt"/>
              </a:rPr>
              <a:t>GTM Innovation Management Overview</a:t>
            </a:r>
            <a:endParaRPr lang="en-GB" sz="4000" dirty="0">
              <a:solidFill>
                <a:srgbClr val="000154"/>
              </a:solidFill>
              <a:latin typeface="+mn-lt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68AB52-8179-412E-A608-34DD35F7B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1459" y="2522240"/>
            <a:ext cx="13448765" cy="2880320"/>
          </a:xfrm>
        </p:spPr>
        <p:txBody>
          <a:bodyPr vert="horz" lIns="130048" tIns="65024" rIns="130048" bIns="65024" rtlCol="0" anchor="t">
            <a:normAutofit/>
          </a:bodyPr>
          <a:lstStyle>
            <a:lvl1pPr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1pPr>
            <a:lvl2pPr indent="1607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2pPr>
            <a:lvl3pPr indent="321457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3pPr>
            <a:lvl4pPr indent="482186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4pPr>
            <a:lvl5pPr indent="642915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5pPr>
            <a:lvl6pPr indent="803643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6pPr>
            <a:lvl7pPr indent="964372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7pPr>
            <a:lvl8pPr indent="1125101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8pPr>
            <a:lvl9pPr indent="12858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 defTabSz="584229">
              <a:lnSpc>
                <a:spcPct val="85000"/>
              </a:lnSpc>
              <a:spcAft>
                <a:spcPts val="1200"/>
              </a:spcAft>
              <a:buClr>
                <a:srgbClr val="002060"/>
              </a:buClr>
              <a:buSzPct val="75000"/>
              <a:buNone/>
              <a:defRPr/>
            </a:pP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Outcomes of the service: </a:t>
            </a:r>
            <a:r>
              <a:rPr lang="en-GB" sz="3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insights into the various dimensions of innovation management</a:t>
            </a: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en-GB" sz="3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how they interrelate</a:t>
            </a: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en-GB" sz="3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how they can be applied in different contexts</a:t>
            </a: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 (e.g. to develop and launch new products and services in different industries) and </a:t>
            </a:r>
            <a:r>
              <a:rPr lang="en-GB" sz="3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how they can be used to transform organisations</a:t>
            </a:r>
            <a:endParaRPr lang="en-GB" sz="3600" dirty="0">
              <a:solidFill>
                <a:srgbClr val="000154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75D25AD-E158-61D9-DD24-B42F1ABC4AED}"/>
              </a:ext>
            </a:extLst>
          </p:cNvPr>
          <p:cNvSpPr txBox="1">
            <a:spLocks/>
          </p:cNvSpPr>
          <p:nvPr/>
        </p:nvSpPr>
        <p:spPr>
          <a:xfrm>
            <a:off x="2621459" y="5380856"/>
            <a:ext cx="12582186" cy="130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8" tIns="65024" rIns="130048" bIns="65024" rtlCol="0" anchor="t">
            <a:normAutofit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 defTabSz="584229">
              <a:lnSpc>
                <a:spcPct val="8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Segoe UI" panose="020B0502040204020203" pitchFamily="34" charset="0"/>
              <a:buNone/>
              <a:defRPr/>
            </a:pP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Delivery: standalone or as part of a service package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59E5F270-156A-2123-4F2D-9B1711B42039}"/>
              </a:ext>
            </a:extLst>
          </p:cNvPr>
          <p:cNvSpPr txBox="1">
            <a:spLocks/>
          </p:cNvSpPr>
          <p:nvPr/>
        </p:nvSpPr>
        <p:spPr>
          <a:xfrm>
            <a:off x="2621459" y="6460976"/>
            <a:ext cx="13448765" cy="202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8" tIns="65024" rIns="130048" bIns="65024" rtlCol="0" anchor="t">
            <a:normAutofit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 defTabSz="584229">
              <a:lnSpc>
                <a:spcPct val="8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Segoe UI" panose="020B0502040204020203" pitchFamily="34" charset="0"/>
              <a:buNone/>
              <a:defRPr/>
            </a:pP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Applicant(s): a single project or a project group from which at least one project was funded under FP7/H2020/HE, ongoing or closed</a:t>
            </a:r>
          </a:p>
        </p:txBody>
      </p: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FB9FAE9D-9530-ADA4-DBBB-695DADE2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8811" y="2522240"/>
            <a:ext cx="914400" cy="914400"/>
          </a:xfrm>
          <a:prstGeom prst="rect">
            <a:avLst/>
          </a:prstGeom>
        </p:spPr>
      </p:pic>
      <p:pic>
        <p:nvPicPr>
          <p:cNvPr id="7" name="Graphic 6" descr="Completed with solid fill">
            <a:extLst>
              <a:ext uri="{FF2B5EF4-FFF2-40B4-BE49-F238E27FC236}">
                <a16:creationId xmlns:a16="http://schemas.microsoft.com/office/drawing/2014/main" id="{155DDBD7-6DAB-CA84-B2BC-FC0317F9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8811" y="5308848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ED0983A-BE81-65F7-2EDD-4CF0CBA18AC1}"/>
              </a:ext>
            </a:extLst>
          </p:cNvPr>
          <p:cNvGrpSpPr/>
          <p:nvPr/>
        </p:nvGrpSpPr>
        <p:grpSpPr>
          <a:xfrm>
            <a:off x="1218811" y="6677000"/>
            <a:ext cx="1083415" cy="597747"/>
            <a:chOff x="1218811" y="7374386"/>
            <a:chExt cx="1083415" cy="597747"/>
          </a:xfrm>
        </p:grpSpPr>
        <p:pic>
          <p:nvPicPr>
            <p:cNvPr id="9" name="Graphic 8" descr="Inventory with solid fill">
              <a:extLst>
                <a:ext uri="{FF2B5EF4-FFF2-40B4-BE49-F238E27FC236}">
                  <a16:creationId xmlns:a16="http://schemas.microsoft.com/office/drawing/2014/main" id="{DCE9881F-A86E-EF38-08F5-0FA626A1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27239" y="7374386"/>
              <a:ext cx="574987" cy="574987"/>
            </a:xfrm>
            <a:prstGeom prst="rect">
              <a:avLst/>
            </a:prstGeom>
          </p:spPr>
        </p:pic>
        <p:pic>
          <p:nvPicPr>
            <p:cNvPr id="10" name="Graphic 9" descr="Box with solid fill">
              <a:extLst>
                <a:ext uri="{FF2B5EF4-FFF2-40B4-BE49-F238E27FC236}">
                  <a16:creationId xmlns:a16="http://schemas.microsoft.com/office/drawing/2014/main" id="{63749998-8A26-933F-850F-42BCFB86C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8811" y="7471093"/>
              <a:ext cx="501040" cy="501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47121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53BDF-A85D-4B58-A14A-C8A5C476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154"/>
                </a:solidFill>
                <a:latin typeface="+mn-lt"/>
              </a:rPr>
              <a:t>GTM Innovation Management Approach</a:t>
            </a:r>
            <a:endParaRPr lang="en-GB" sz="4000" dirty="0">
              <a:solidFill>
                <a:srgbClr val="000154"/>
              </a:solidFill>
              <a:latin typeface="+mn-lt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68AB52-8179-412E-A608-34DD35F7B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39" y="1564432"/>
            <a:ext cx="14797476" cy="7009755"/>
          </a:xfrm>
        </p:spPr>
        <p:txBody>
          <a:bodyPr vert="horz" lIns="130048" tIns="65024" rIns="130048" bIns="65024" rtlCol="0" anchor="ctr">
            <a:normAutofit/>
          </a:bodyPr>
          <a:lstStyle>
            <a:lvl1pPr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1pPr>
            <a:lvl2pPr indent="1607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2pPr>
            <a:lvl3pPr indent="321457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3pPr>
            <a:lvl4pPr indent="482186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4pPr>
            <a:lvl5pPr indent="642915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5pPr>
            <a:lvl6pPr indent="803643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6pPr>
            <a:lvl7pPr indent="964372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7pPr>
            <a:lvl8pPr indent="1125101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8pPr>
            <a:lvl9pPr indent="12858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6348" lvl="1" indent="-296348" algn="l" defTabSz="584229">
              <a:lnSpc>
                <a:spcPct val="9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Provided as a </a:t>
            </a:r>
            <a:r>
              <a:rPr lang="en-GB" sz="3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full-day online training course</a:t>
            </a: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, designed to </a:t>
            </a:r>
            <a:r>
              <a:rPr lang="en-GB" sz="36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enhance the innovation management competencies of any interested consortium </a:t>
            </a: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member coming from academia, industry, the financial sector, etc.</a:t>
            </a:r>
          </a:p>
          <a:p>
            <a:pPr marL="296348" lvl="1" indent="-296348" algn="l" defTabSz="584229">
              <a:lnSpc>
                <a:spcPct val="9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3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5 dimension of innovation management</a:t>
            </a: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: strategy, organisation and culture, life-cycle management, enabling factors, results </a:t>
            </a:r>
          </a:p>
          <a:p>
            <a:pPr marL="296348" lvl="1" indent="-296348" algn="l" defTabSz="584229">
              <a:lnSpc>
                <a:spcPct val="9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Introduction of definitions and benefits of innovation, management concepts for all dimensions of innovation management as well as KPIs</a:t>
            </a:r>
          </a:p>
          <a:p>
            <a:pPr marL="296348" lvl="1" indent="-296348" algn="l" defTabSz="584229">
              <a:lnSpc>
                <a:spcPct val="95000"/>
              </a:lnSpc>
              <a:spcAft>
                <a:spcPts val="1200"/>
              </a:spcAft>
              <a:buClr>
                <a:srgbClr val="002060"/>
              </a:buClr>
              <a:buSzPct val="75000"/>
              <a:defRPr/>
            </a:pPr>
            <a:r>
              <a:rPr lang="en-GB" sz="3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Combination of theory and practice </a:t>
            </a: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(case studies) to ensure the applicability of theoretical contents to the work reality of organisations</a:t>
            </a:r>
          </a:p>
        </p:txBody>
      </p:sp>
    </p:spTree>
    <p:extLst>
      <p:ext uri="{BB962C8B-B14F-4D97-AF65-F5344CB8AC3E}">
        <p14:creationId xmlns:p14="http://schemas.microsoft.com/office/powerpoint/2010/main" val="305364113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D10A29-F0B9-4C06-A1AB-83FA1A7B8BC0}"/>
              </a:ext>
            </a:extLst>
          </p:cNvPr>
          <p:cNvSpPr/>
          <p:nvPr/>
        </p:nvSpPr>
        <p:spPr>
          <a:xfrm>
            <a:off x="461220" y="1708448"/>
            <a:ext cx="15232232" cy="6624736"/>
          </a:xfrm>
          <a:prstGeom prst="rect">
            <a:avLst/>
          </a:prstGeom>
          <a:solidFill>
            <a:schemeClr val="bg2">
              <a:alpha val="8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893267" y="3076600"/>
            <a:ext cx="14800185" cy="525658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FF5E00"/>
              </a:buClr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rgbClr val="000154"/>
                </a:solidFill>
              </a:rPr>
              <a:t>Pitching</a:t>
            </a:r>
            <a:r>
              <a:rPr lang="nl-NL" sz="2800" dirty="0">
                <a:solidFill>
                  <a:schemeClr val="accent4"/>
                </a:solidFill>
              </a:rPr>
              <a:t> </a:t>
            </a:r>
            <a:r>
              <a:rPr lang="nl-NL" sz="2800" b="1" dirty="0">
                <a:solidFill>
                  <a:schemeClr val="accent4"/>
                </a:solidFill>
              </a:rPr>
              <a:t>+</a:t>
            </a:r>
            <a:r>
              <a:rPr lang="nl-NL" sz="2800" dirty="0">
                <a:solidFill>
                  <a:schemeClr val="accent4"/>
                </a:solidFill>
              </a:rPr>
              <a:t> </a:t>
            </a:r>
            <a:r>
              <a:rPr lang="nl-NL" sz="2800" dirty="0">
                <a:solidFill>
                  <a:srgbClr val="000154"/>
                </a:solidFill>
              </a:rPr>
              <a:t>Access to non-EU funding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FF5E00"/>
              </a:buClr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rgbClr val="000154"/>
                </a:solidFill>
              </a:rPr>
              <a:t>Business services </a:t>
            </a:r>
            <a:r>
              <a:rPr lang="nl-NL" sz="2800" b="1" dirty="0">
                <a:solidFill>
                  <a:schemeClr val="accent4"/>
                </a:solidFill>
              </a:rPr>
              <a:t>+ </a:t>
            </a:r>
            <a:r>
              <a:rPr lang="nl-NL" sz="2800" dirty="0">
                <a:solidFill>
                  <a:srgbClr val="000154"/>
                </a:solidFill>
              </a:rPr>
              <a:t>Access to non-EU funding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FF5E00"/>
              </a:buClr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rgbClr val="000154"/>
                </a:solidFill>
              </a:rPr>
              <a:t>Pitching </a:t>
            </a:r>
            <a:r>
              <a:rPr lang="nl-NL" sz="2800" b="1" dirty="0">
                <a:solidFill>
                  <a:schemeClr val="accent4"/>
                </a:solidFill>
              </a:rPr>
              <a:t>+</a:t>
            </a:r>
            <a:r>
              <a:rPr lang="nl-NL" sz="2800" dirty="0">
                <a:solidFill>
                  <a:srgbClr val="000154"/>
                </a:solidFill>
              </a:rPr>
              <a:t> Business services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FF5E00"/>
              </a:buClr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rgbClr val="000154"/>
                </a:solidFill>
              </a:rPr>
              <a:t>Support and guidance for IPR </a:t>
            </a:r>
            <a:r>
              <a:rPr lang="nl-NL" sz="2800" b="1" dirty="0">
                <a:solidFill>
                  <a:schemeClr val="accent4"/>
                </a:solidFill>
              </a:rPr>
              <a:t>+ </a:t>
            </a:r>
            <a:r>
              <a:rPr lang="nl-NL" sz="2800" dirty="0">
                <a:solidFill>
                  <a:srgbClr val="000154"/>
                </a:solidFill>
              </a:rPr>
              <a:t>Examining options for exploitation </a:t>
            </a:r>
            <a:r>
              <a:rPr lang="nl-NL" sz="2800" b="1" dirty="0">
                <a:solidFill>
                  <a:schemeClr val="accent4"/>
                </a:solidFill>
              </a:rPr>
              <a:t>+</a:t>
            </a:r>
            <a:r>
              <a:rPr lang="nl-NL" sz="2800" dirty="0">
                <a:solidFill>
                  <a:srgbClr val="000154"/>
                </a:solidFill>
              </a:rPr>
              <a:t> Business Services</a:t>
            </a:r>
            <a:endParaRPr lang="en-GB" sz="2800" dirty="0">
              <a:solidFill>
                <a:srgbClr val="000154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FF5E00"/>
              </a:buClr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rgbClr val="000154"/>
                </a:solidFill>
              </a:rPr>
              <a:t>Support and guidance for IPR </a:t>
            </a:r>
            <a:r>
              <a:rPr lang="nl-NL" sz="2800" b="1" dirty="0">
                <a:solidFill>
                  <a:schemeClr val="accent4"/>
                </a:solidFill>
              </a:rPr>
              <a:t>+</a:t>
            </a:r>
            <a:r>
              <a:rPr lang="nl-NL" sz="2800" dirty="0">
                <a:solidFill>
                  <a:srgbClr val="000154"/>
                </a:solidFill>
              </a:rPr>
              <a:t> Business services</a:t>
            </a:r>
            <a:endParaRPr lang="en-GB" sz="2800" dirty="0">
              <a:solidFill>
                <a:srgbClr val="000154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FF5E00"/>
              </a:buClr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rgbClr val="000154"/>
                </a:solidFill>
              </a:rPr>
              <a:t>Examining options for exploitation </a:t>
            </a:r>
            <a:r>
              <a:rPr lang="nl-NL" sz="2800" b="1" dirty="0">
                <a:solidFill>
                  <a:schemeClr val="accent4"/>
                </a:solidFill>
              </a:rPr>
              <a:t>+</a:t>
            </a:r>
            <a:r>
              <a:rPr lang="nl-NL" sz="2800" dirty="0">
                <a:solidFill>
                  <a:srgbClr val="000154"/>
                </a:solidFill>
              </a:rPr>
              <a:t> Business Services</a:t>
            </a:r>
            <a:endParaRPr lang="en-GB" sz="2800" dirty="0">
              <a:solidFill>
                <a:srgbClr val="000154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FF5E00"/>
              </a:buClr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rgbClr val="000154"/>
                </a:solidFill>
              </a:rPr>
              <a:t>Training in Innovation Management </a:t>
            </a:r>
            <a:r>
              <a:rPr lang="nl-NL" sz="2800" b="1" dirty="0">
                <a:solidFill>
                  <a:schemeClr val="accent4"/>
                </a:solidFill>
              </a:rPr>
              <a:t>+</a:t>
            </a:r>
            <a:r>
              <a:rPr lang="nl-NL" sz="2800" dirty="0">
                <a:solidFill>
                  <a:srgbClr val="000154"/>
                </a:solidFill>
              </a:rPr>
              <a:t> Business services</a:t>
            </a:r>
            <a:endParaRPr lang="en-GB" sz="2800" dirty="0">
              <a:solidFill>
                <a:srgbClr val="000154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FF5E00"/>
              </a:buClr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rgbClr val="000154"/>
                </a:solidFill>
              </a:rPr>
              <a:t>Pitching </a:t>
            </a:r>
            <a:r>
              <a:rPr lang="nl-NL" sz="2800" b="1" dirty="0">
                <a:solidFill>
                  <a:schemeClr val="accent4"/>
                </a:solidFill>
              </a:rPr>
              <a:t>+</a:t>
            </a:r>
            <a:r>
              <a:rPr lang="nl-NL" sz="2800" dirty="0">
                <a:solidFill>
                  <a:srgbClr val="000154"/>
                </a:solidFill>
              </a:rPr>
              <a:t> Training in Innovation Management </a:t>
            </a:r>
            <a:r>
              <a:rPr lang="nl-NL" sz="2800" b="1" dirty="0">
                <a:solidFill>
                  <a:schemeClr val="accent4"/>
                </a:solidFill>
              </a:rPr>
              <a:t>+</a:t>
            </a:r>
            <a:r>
              <a:rPr lang="nl-NL" sz="2800" dirty="0">
                <a:solidFill>
                  <a:srgbClr val="000154"/>
                </a:solidFill>
              </a:rPr>
              <a:t> Examining options for exploitation </a:t>
            </a:r>
            <a:r>
              <a:rPr lang="nl-NL" sz="2800" b="1" dirty="0">
                <a:solidFill>
                  <a:schemeClr val="accent4"/>
                </a:solidFill>
              </a:rPr>
              <a:t>+</a:t>
            </a:r>
            <a:r>
              <a:rPr lang="nl-NL" sz="2800" dirty="0">
                <a:solidFill>
                  <a:srgbClr val="000154"/>
                </a:solidFill>
              </a:rPr>
              <a:t> Support and guidance for IPR</a:t>
            </a:r>
            <a:endParaRPr lang="en-GB" sz="2800" dirty="0">
              <a:solidFill>
                <a:srgbClr val="000154"/>
              </a:solidFill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GB" sz="2800" dirty="0">
              <a:solidFill>
                <a:srgbClr val="0001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GB" sz="2800" dirty="0">
              <a:solidFill>
                <a:srgbClr val="0001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GB" sz="2800" dirty="0">
              <a:solidFill>
                <a:srgbClr val="0001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GB" sz="2800" dirty="0">
              <a:solidFill>
                <a:srgbClr val="0001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GB" sz="2800" dirty="0">
              <a:solidFill>
                <a:srgbClr val="0001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sz="2800" dirty="0">
              <a:solidFill>
                <a:srgbClr val="0001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8CDFAF-7746-4B19-9BDE-A4E040FEE0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6070224" y="8837240"/>
            <a:ext cx="864096" cy="720080"/>
          </a:xfrm>
        </p:spPr>
        <p:txBody>
          <a:bodyPr/>
          <a:lstStyle/>
          <a:p>
            <a:pPr lvl="0"/>
            <a:fld id="{86CB4B4D-7CA3-9044-876B-883B54F8677D}" type="slidenum">
              <a:rPr lang="it-IT" smtClean="0">
                <a:solidFill>
                  <a:srgbClr val="0303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it-IT" dirty="0">
              <a:solidFill>
                <a:srgbClr val="03034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17D418-C58D-9895-5B9E-44B3E912171A}"/>
              </a:ext>
            </a:extLst>
          </p:cNvPr>
          <p:cNvSpPr txBox="1"/>
          <p:nvPr/>
        </p:nvSpPr>
        <p:spPr>
          <a:xfrm>
            <a:off x="893267" y="2253153"/>
            <a:ext cx="7056784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Packages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C28F06-2B89-59D0-41E2-F397F4F9FF34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it-IT">
                <a:solidFill>
                  <a:srgbClr val="000154"/>
                </a:solidFill>
              </a:rPr>
              <a:t>G2M </a:t>
            </a:r>
            <a:r>
              <a:rPr lang="it-IT" dirty="0">
                <a:solidFill>
                  <a:srgbClr val="000154"/>
                </a:solidFill>
              </a:rPr>
              <a:t>Packages</a:t>
            </a:r>
            <a:endParaRPr lang="en-GB" dirty="0">
              <a:solidFill>
                <a:srgbClr val="000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464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7950051" y="2428528"/>
            <a:ext cx="8568952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it-IT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Alessia Melasecche Germini</a:t>
            </a:r>
          </a:p>
          <a:p>
            <a:pPr>
              <a:defRPr>
                <a:solidFill>
                  <a:srgbClr val="000000"/>
                </a:solidFill>
              </a:defRPr>
            </a:pPr>
            <a:endParaRPr lang="it-IT" sz="3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it-IT" sz="3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booster@meta-group.com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lang="it-IT" sz="3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www.horizonresultsbooster.eu</a:t>
            </a:r>
            <a:endParaRPr sz="3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67F8FE-23E3-4E3B-8EE3-3EFFFEAD52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367A7E0-A94D-A75A-3418-5DBEB3D82DEE}"/>
              </a:ext>
            </a:extLst>
          </p:cNvPr>
          <p:cNvSpPr txBox="1">
            <a:spLocks/>
          </p:cNvSpPr>
          <p:nvPr/>
        </p:nvSpPr>
        <p:spPr>
          <a:xfrm>
            <a:off x="6941939" y="4080271"/>
            <a:ext cx="4680520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en-GB" sz="4400" dirty="0">
                <a:solidFill>
                  <a:srgbClr val="FF5E00"/>
                </a:solidFill>
              </a:rPr>
              <a:t>Join at Slido.com</a:t>
            </a:r>
          </a:p>
          <a:p>
            <a:pPr algn="l"/>
            <a:r>
              <a:rPr lang="en-GB" sz="4400" dirty="0">
                <a:solidFill>
                  <a:srgbClr val="FF5E00"/>
                </a:solidFill>
              </a:rPr>
              <a:t>#HRB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54E1C7AC-1ABA-BEA7-82D6-C2F8BFF2D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59" y="3015941"/>
            <a:ext cx="3451448" cy="34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859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67F8FE-23E3-4E3B-8EE3-3EFFFEAD52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49F1F58-A814-40B1-8B4F-B8C0502412F2}"/>
              </a:ext>
            </a:extLst>
          </p:cNvPr>
          <p:cNvSpPr txBox="1">
            <a:spLocks/>
          </p:cNvSpPr>
          <p:nvPr/>
        </p:nvSpPr>
        <p:spPr>
          <a:xfrm>
            <a:off x="1071720" y="3245302"/>
            <a:ext cx="2886576" cy="122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400" i="0" kern="12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71450" indent="-171450" algn="l" defTabSz="457200" rtl="0" eaLnBrk="1" latinLnBrk="0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4000"/>
              <a:buFont typeface="Arial" panose="020B0604020202020204" pitchFamily="34" charset="0"/>
              <a:buNone/>
              <a:defRPr lang="en-US" sz="18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800" b="1" dirty="0">
                <a:solidFill>
                  <a:srgbClr val="000058"/>
                </a:solidFill>
                <a:latin typeface="+mn-lt"/>
                <a:ea typeface="Verdana" panose="020B0604030504040204" pitchFamily="34" charset="0"/>
              </a:rPr>
              <a:t>For single and </a:t>
            </a:r>
          </a:p>
          <a:p>
            <a:pPr>
              <a:lnSpc>
                <a:spcPct val="100000"/>
              </a:lnSpc>
            </a:pPr>
            <a:r>
              <a:rPr lang="it-IT" sz="2800" b="1" dirty="0">
                <a:solidFill>
                  <a:srgbClr val="000058"/>
                </a:solidFill>
                <a:latin typeface="+mn-lt"/>
                <a:ea typeface="Verdana" panose="020B0604030504040204" pitchFamily="34" charset="0"/>
              </a:rPr>
              <a:t>groups of projects</a:t>
            </a:r>
            <a:endParaRPr lang="en-GB" sz="2800" b="1" dirty="0">
              <a:solidFill>
                <a:srgbClr val="000058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9D90F0A-25D8-472E-A0A9-8AC0B5768543}"/>
              </a:ext>
            </a:extLst>
          </p:cNvPr>
          <p:cNvSpPr txBox="1">
            <a:spLocks/>
          </p:cNvSpPr>
          <p:nvPr/>
        </p:nvSpPr>
        <p:spPr>
          <a:xfrm>
            <a:off x="1071720" y="6729617"/>
            <a:ext cx="3655676" cy="4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400" i="0" kern="12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71450" indent="-171450" algn="l" defTabSz="457200" rtl="0" eaLnBrk="1" latinLnBrk="0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4000"/>
              <a:buFont typeface="Arial" panose="020B0604020202020204" pitchFamily="34" charset="0"/>
              <a:buNone/>
              <a:defRPr lang="en-US" sz="18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rgbClr val="000058"/>
                </a:solidFill>
                <a:latin typeface="+mn-lt"/>
                <a:ea typeface="Verdana" panose="020B0604030504040204" pitchFamily="34" charset="0"/>
              </a:rPr>
              <a:t>For a single project</a:t>
            </a:r>
            <a:endParaRPr lang="en-GB" sz="2800" b="1" dirty="0">
              <a:solidFill>
                <a:srgbClr val="000058"/>
              </a:solidFill>
              <a:latin typeface="+mn-lt"/>
              <a:ea typeface="Verdana" panose="020B060403050404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70CF67-F7BC-474E-A505-13957EB56A20}"/>
              </a:ext>
            </a:extLst>
          </p:cNvPr>
          <p:cNvCxnSpPr>
            <a:cxnSpLocks/>
          </p:cNvCxnSpPr>
          <p:nvPr/>
        </p:nvCxnSpPr>
        <p:spPr>
          <a:xfrm>
            <a:off x="1071720" y="5279633"/>
            <a:ext cx="15077797" cy="0"/>
          </a:xfrm>
          <a:prstGeom prst="line">
            <a:avLst/>
          </a:prstGeom>
          <a:ln w="12700">
            <a:solidFill>
              <a:srgbClr val="0001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725602-D7AC-3E2D-D91D-3764B2FE4226}"/>
              </a:ext>
            </a:extLst>
          </p:cNvPr>
          <p:cNvGrpSpPr/>
          <p:nvPr/>
        </p:nvGrpSpPr>
        <p:grpSpPr>
          <a:xfrm>
            <a:off x="12662128" y="2369988"/>
            <a:ext cx="2448272" cy="2833982"/>
            <a:chOff x="12662128" y="2369988"/>
            <a:chExt cx="2448272" cy="283398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276560-326B-2052-94A5-C7C03C59E0D2}"/>
                </a:ext>
              </a:extLst>
            </p:cNvPr>
            <p:cNvSpPr/>
            <p:nvPr/>
          </p:nvSpPr>
          <p:spPr>
            <a:xfrm>
              <a:off x="12662128" y="2369988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114300" dist="38100" dir="2700000" sx="102000" sy="102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000058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135A28-D4A8-7F1F-DB56-0A660B5DDB08}"/>
                </a:ext>
              </a:extLst>
            </p:cNvPr>
            <p:cNvSpPr txBox="1"/>
            <p:nvPr/>
          </p:nvSpPr>
          <p:spPr>
            <a:xfrm>
              <a:off x="12950160" y="3439384"/>
              <a:ext cx="1872208" cy="1764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Innovation </a:t>
              </a:r>
            </a:p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Management </a:t>
              </a:r>
            </a:p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Training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23" name="Graphic 22" descr="Lights On outline">
              <a:extLst>
                <a:ext uri="{FF2B5EF4-FFF2-40B4-BE49-F238E27FC236}">
                  <a16:creationId xmlns:a16="http://schemas.microsoft.com/office/drawing/2014/main" id="{B3C47C7C-10D3-B67D-799D-B71C826BD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457565" y="2645100"/>
              <a:ext cx="794284" cy="79428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A66949-B82F-C88B-6CC4-DD6597148B05}"/>
              </a:ext>
            </a:extLst>
          </p:cNvPr>
          <p:cNvGrpSpPr/>
          <p:nvPr/>
        </p:nvGrpSpPr>
        <p:grpSpPr>
          <a:xfrm>
            <a:off x="9265804" y="2416242"/>
            <a:ext cx="2448272" cy="2430654"/>
            <a:chOff x="9265804" y="2416242"/>
            <a:chExt cx="2448272" cy="243065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9F4FFD-03E3-7988-F4BC-85A9ADD8C2D6}"/>
                </a:ext>
              </a:extLst>
            </p:cNvPr>
            <p:cNvSpPr/>
            <p:nvPr/>
          </p:nvSpPr>
          <p:spPr>
            <a:xfrm>
              <a:off x="9265804" y="2416242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635000" dist="38100" dir="2700000" sx="102000" sy="102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pic>
          <p:nvPicPr>
            <p:cNvPr id="25" name="Graphic 24" descr="Compass outline">
              <a:extLst>
                <a:ext uri="{FF2B5EF4-FFF2-40B4-BE49-F238E27FC236}">
                  <a16:creationId xmlns:a16="http://schemas.microsoft.com/office/drawing/2014/main" id="{2B364963-4913-81FB-DFBF-A4E23C15E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2740" y="2774478"/>
              <a:ext cx="941647" cy="94164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DFFE11-8554-E552-0BCC-286ADE4DE9E1}"/>
                </a:ext>
              </a:extLst>
            </p:cNvPr>
            <p:cNvSpPr txBox="1"/>
            <p:nvPr/>
          </p:nvSpPr>
          <p:spPr>
            <a:xfrm>
              <a:off x="9574742" y="3906532"/>
              <a:ext cx="1872208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0058"/>
                  </a:solidFill>
                </a:rPr>
                <a:t>Support for IPR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A40AE26-0324-06E1-37BE-E2A6B1B860B2}"/>
              </a:ext>
            </a:extLst>
          </p:cNvPr>
          <p:cNvGrpSpPr/>
          <p:nvPr/>
        </p:nvGrpSpPr>
        <p:grpSpPr>
          <a:xfrm>
            <a:off x="5872450" y="2516551"/>
            <a:ext cx="2448272" cy="2430654"/>
            <a:chOff x="5872450" y="2516551"/>
            <a:chExt cx="2448272" cy="24306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C56D52B-4FE7-34C3-B3B4-612390E53641}"/>
                </a:ext>
              </a:extLst>
            </p:cNvPr>
            <p:cNvSpPr/>
            <p:nvPr/>
          </p:nvSpPr>
          <p:spPr>
            <a:xfrm>
              <a:off x="5872450" y="2516551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38100" dir="2700000" sx="102000" sy="102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pic>
          <p:nvPicPr>
            <p:cNvPr id="29" name="Graphic 28" descr="Presentation with pie chart outline">
              <a:extLst>
                <a:ext uri="{FF2B5EF4-FFF2-40B4-BE49-F238E27FC236}">
                  <a16:creationId xmlns:a16="http://schemas.microsoft.com/office/drawing/2014/main" id="{B9862639-7B50-1822-6793-9FADDAE28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81899" y="2863854"/>
              <a:ext cx="1099066" cy="109906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5F94A5-41DF-C271-27F5-F8921E0C4E05}"/>
                </a:ext>
              </a:extLst>
            </p:cNvPr>
            <p:cNvSpPr txBox="1"/>
            <p:nvPr/>
          </p:nvSpPr>
          <p:spPr>
            <a:xfrm>
              <a:off x="6144140" y="4109483"/>
              <a:ext cx="1872208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0058"/>
                  </a:solidFill>
                </a:rPr>
                <a:t>Pitching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9BAA46-17B7-AAD2-2C63-9D4E1ABE01E7}"/>
              </a:ext>
            </a:extLst>
          </p:cNvPr>
          <p:cNvGrpSpPr/>
          <p:nvPr/>
        </p:nvGrpSpPr>
        <p:grpSpPr>
          <a:xfrm>
            <a:off x="5872450" y="6424953"/>
            <a:ext cx="2448272" cy="2430654"/>
            <a:chOff x="5872450" y="6424953"/>
            <a:chExt cx="2448272" cy="243065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8BBF77F-FEF6-5DC8-C6FC-93ECCA98635E}"/>
                </a:ext>
              </a:extLst>
            </p:cNvPr>
            <p:cNvSpPr/>
            <p:nvPr/>
          </p:nvSpPr>
          <p:spPr>
            <a:xfrm>
              <a:off x="5872450" y="6424953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50800" dir="2400000" sx="102000" sy="102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E2E149-2CB9-4433-37F8-25EBA0222AC7}"/>
                </a:ext>
              </a:extLst>
            </p:cNvPr>
            <p:cNvSpPr txBox="1"/>
            <p:nvPr/>
          </p:nvSpPr>
          <p:spPr>
            <a:xfrm>
              <a:off x="6144140" y="7829317"/>
              <a:ext cx="1872208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0058"/>
                  </a:solidFill>
                </a:rPr>
                <a:t>Business Services</a:t>
              </a:r>
            </a:p>
          </p:txBody>
        </p:sp>
        <p:pic>
          <p:nvPicPr>
            <p:cNvPr id="32" name="Graphic 31" descr="Briefcase outline">
              <a:extLst>
                <a:ext uri="{FF2B5EF4-FFF2-40B4-BE49-F238E27FC236}">
                  <a16:creationId xmlns:a16="http://schemas.microsoft.com/office/drawing/2014/main" id="{A014D067-74BB-28D5-1695-E65949160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39386" y="6909080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8D973B-09DD-40A3-E23A-A0258955D2C5}"/>
              </a:ext>
            </a:extLst>
          </p:cNvPr>
          <p:cNvGrpSpPr/>
          <p:nvPr/>
        </p:nvGrpSpPr>
        <p:grpSpPr>
          <a:xfrm>
            <a:off x="12630571" y="6407721"/>
            <a:ext cx="2448272" cy="2430654"/>
            <a:chOff x="12630571" y="6407721"/>
            <a:chExt cx="2448272" cy="243065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12C5C8-ABF2-8A11-4C07-50ACBB3DF20C}"/>
                </a:ext>
              </a:extLst>
            </p:cNvPr>
            <p:cNvSpPr/>
            <p:nvPr/>
          </p:nvSpPr>
          <p:spPr>
            <a:xfrm>
              <a:off x="12630571" y="6407721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50800" dir="2400000" algn="ctr" rotWithShape="0">
                <a:schemeClr val="bg1">
                  <a:lumMod val="65000"/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000058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525C03-A8E9-F57A-FDF9-9EA71D9D32DD}"/>
                </a:ext>
              </a:extLst>
            </p:cNvPr>
            <p:cNvSpPr txBox="1"/>
            <p:nvPr/>
          </p:nvSpPr>
          <p:spPr>
            <a:xfrm>
              <a:off x="12950160" y="7686995"/>
              <a:ext cx="1872208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Non-EU </a:t>
              </a:r>
            </a:p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funding</a:t>
              </a: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34" name="Graphic 33" descr="Money with solid fill">
              <a:extLst>
                <a:ext uri="{FF2B5EF4-FFF2-40B4-BE49-F238E27FC236}">
                  <a16:creationId xmlns:a16="http://schemas.microsoft.com/office/drawing/2014/main" id="{FE7E6D19-FD6E-21BF-D74D-4005DF93B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397507" y="6658804"/>
              <a:ext cx="914400" cy="9144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08D67A-926C-3F18-C7D2-CEA2C9B04ACE}"/>
              </a:ext>
            </a:extLst>
          </p:cNvPr>
          <p:cNvGrpSpPr/>
          <p:nvPr/>
        </p:nvGrpSpPr>
        <p:grpSpPr>
          <a:xfrm>
            <a:off x="9279876" y="6424953"/>
            <a:ext cx="2448272" cy="2430654"/>
            <a:chOff x="9279876" y="6424953"/>
            <a:chExt cx="2448272" cy="243065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DC08F96-BD78-F224-A328-DA0C8C3D1107}"/>
                </a:ext>
              </a:extLst>
            </p:cNvPr>
            <p:cNvSpPr/>
            <p:nvPr/>
          </p:nvSpPr>
          <p:spPr>
            <a:xfrm>
              <a:off x="9279876" y="6424953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50800" dir="2400000" sx="102000" sy="102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000058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CA9199-C264-3F24-761E-9123BFFCA026}"/>
                </a:ext>
              </a:extLst>
            </p:cNvPr>
            <p:cNvSpPr txBox="1"/>
            <p:nvPr/>
          </p:nvSpPr>
          <p:spPr>
            <a:xfrm>
              <a:off x="9574742" y="7748958"/>
              <a:ext cx="1872208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Exploitation</a:t>
              </a:r>
            </a:p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Options</a:t>
              </a: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36" name="Graphic 35" descr="Research outline">
              <a:extLst>
                <a:ext uri="{FF2B5EF4-FFF2-40B4-BE49-F238E27FC236}">
                  <a16:creationId xmlns:a16="http://schemas.microsoft.com/office/drawing/2014/main" id="{8A515F7F-7D72-EC81-84BA-212C99D4E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032740" y="6647387"/>
              <a:ext cx="1101571" cy="1101571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7367A7E0-A94D-A75A-3418-5DBEB3D82DEE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it-IT" dirty="0">
                <a:solidFill>
                  <a:srgbClr val="FF5E00"/>
                </a:solidFill>
              </a:rPr>
              <a:t>SERVICE 3: Go-to-Market Support (G2M)</a:t>
            </a:r>
            <a:endParaRPr lang="en-GB" dirty="0">
              <a:solidFill>
                <a:srgbClr val="FF5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747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>
          <a:xfrm>
            <a:off x="16149517" y="9044608"/>
            <a:ext cx="720080" cy="375673"/>
          </a:xfrm>
        </p:spPr>
        <p:txBody>
          <a:bodyPr/>
          <a:lstStyle/>
          <a:p>
            <a:pPr lvl="0"/>
            <a:fld id="{86CB4B4D-7CA3-9044-876B-883B54F8677D}" type="slidenum">
              <a:rPr lang="it-IT" sz="2400" smtClean="0">
                <a:latin typeface="+mn-lt"/>
              </a:rPr>
              <a:t>4</a:t>
            </a:fld>
            <a:endParaRPr lang="it-IT" sz="2400">
              <a:latin typeface="+mn-lt"/>
            </a:endParaRPr>
          </a:p>
        </p:txBody>
      </p:sp>
      <p:sp>
        <p:nvSpPr>
          <p:cNvPr id="8" name="Segnaposto testo 3"/>
          <p:cNvSpPr txBox="1">
            <a:spLocks/>
          </p:cNvSpPr>
          <p:nvPr/>
        </p:nvSpPr>
        <p:spPr>
          <a:xfrm>
            <a:off x="1103474" y="2428528"/>
            <a:ext cx="14158559" cy="574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6348" lvl="1" algn="just">
              <a:lnSpc>
                <a:spcPct val="105000"/>
              </a:lnSpc>
              <a:spcAft>
                <a:spcPts val="1200"/>
              </a:spcAft>
              <a:buClr>
                <a:srgbClr val="000154"/>
              </a:buClr>
              <a:buSzPct val="75000"/>
              <a:buFont typeface="Segoe UI" panose="020B0502040204020203" pitchFamily="34" charset="0"/>
              <a:buChar char="●"/>
            </a:pPr>
            <a:r>
              <a:rPr lang="en-GB" altLang="en-US" sz="36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Not all</a:t>
            </a:r>
            <a:r>
              <a:rPr lang="en-GB" altLang="en-US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 support typologies can be selected (limit given by max # of EWDs per project). The platform does not allow for specific combinations</a:t>
            </a:r>
          </a:p>
          <a:p>
            <a:pPr marL="296348" lvl="1" algn="just">
              <a:lnSpc>
                <a:spcPct val="105000"/>
              </a:lnSpc>
              <a:spcAft>
                <a:spcPts val="1200"/>
              </a:spcAft>
              <a:buClr>
                <a:srgbClr val="000154"/>
              </a:buClr>
              <a:buSzPct val="75000"/>
              <a:buFont typeface="Segoe UI" panose="020B0502040204020203" pitchFamily="34" charset="0"/>
              <a:buChar char="●"/>
            </a:pPr>
            <a:r>
              <a:rPr lang="en-GB" altLang="en-US" sz="3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G2M</a:t>
            </a:r>
            <a:r>
              <a:rPr lang="en-GB" altLang="en-US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 can be requested </a:t>
            </a:r>
            <a:r>
              <a:rPr lang="en-GB" altLang="en-US" sz="36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after </a:t>
            </a:r>
            <a:r>
              <a:rPr lang="en-GB" altLang="en-US" sz="3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PDES C</a:t>
            </a:r>
            <a:r>
              <a:rPr lang="en-GB" altLang="en-US" sz="36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 and/or </a:t>
            </a:r>
            <a:r>
              <a:rPr lang="en-GB" altLang="en-US" sz="3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BPD </a:t>
            </a:r>
            <a:r>
              <a:rPr lang="en-GB" altLang="en-US" sz="36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completion </a:t>
            </a:r>
            <a:r>
              <a:rPr lang="en-GB" altLang="en-US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or as </a:t>
            </a:r>
            <a:r>
              <a:rPr lang="en-GB" altLang="en-US" sz="36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stand-alone</a:t>
            </a:r>
          </a:p>
          <a:p>
            <a:pPr marL="296348" lvl="1" algn="just">
              <a:lnSpc>
                <a:spcPct val="105000"/>
              </a:lnSpc>
              <a:spcAft>
                <a:spcPts val="1200"/>
              </a:spcAft>
              <a:buClr>
                <a:srgbClr val="000154"/>
              </a:buClr>
              <a:buSzPct val="75000"/>
              <a:buFont typeface="Segoe UI" panose="020B0502040204020203" pitchFamily="34" charset="0"/>
              <a:buChar char="●"/>
            </a:pPr>
            <a:r>
              <a:rPr lang="en-GB" altLang="en-US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Focus is only on </a:t>
            </a:r>
            <a:r>
              <a:rPr lang="en-GB" altLang="en-US" sz="36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1 KER </a:t>
            </a:r>
            <a:r>
              <a:rPr lang="en-GB" altLang="en-US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which has to be clearly identified</a:t>
            </a:r>
          </a:p>
          <a:p>
            <a:pPr marL="296348" lvl="1" algn="just">
              <a:lnSpc>
                <a:spcPct val="105000"/>
              </a:lnSpc>
              <a:spcAft>
                <a:spcPts val="1200"/>
              </a:spcAft>
              <a:buClr>
                <a:srgbClr val="000154"/>
              </a:buClr>
              <a:buSzPct val="75000"/>
              <a:buFont typeface="Segoe UI" panose="020B0502040204020203" pitchFamily="34" charset="0"/>
              <a:buChar char="●"/>
            </a:pPr>
            <a:r>
              <a:rPr lang="en-GB" altLang="en-US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A </a:t>
            </a:r>
            <a:r>
              <a:rPr lang="en-GB" altLang="en-US" sz="36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Dissemination and Exploitation Plan </a:t>
            </a:r>
            <a:r>
              <a:rPr lang="en-GB" altLang="en-US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and an advanced </a:t>
            </a:r>
            <a:r>
              <a:rPr lang="en-GB" altLang="en-US" sz="36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Business Plan </a:t>
            </a:r>
            <a:r>
              <a:rPr lang="en-GB" altLang="en-US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(or completed service 2) is needed</a:t>
            </a:r>
          </a:p>
          <a:p>
            <a:pPr marL="457200" lvl="1" indent="-45720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ct val="75000"/>
            </a:pPr>
            <a:endParaRPr lang="en-GB" altLang="en-US" sz="3600" dirty="0">
              <a:solidFill>
                <a:srgbClr val="002060"/>
              </a:solidFill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11" name="Segnaposto testo 3"/>
          <p:cNvSpPr txBox="1">
            <a:spLocks/>
          </p:cNvSpPr>
          <p:nvPr/>
        </p:nvSpPr>
        <p:spPr>
          <a:xfrm>
            <a:off x="2078230" y="1808561"/>
            <a:ext cx="5832648" cy="773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>
              <a:buSzPct val="75000"/>
              <a:buNone/>
            </a:pPr>
            <a:endParaRPr lang="en-US" altLang="en-US" sz="360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650DF2DF-BD6F-4BF4-A21B-9564379CF5E9}"/>
              </a:ext>
            </a:extLst>
          </p:cNvPr>
          <p:cNvSpPr txBox="1">
            <a:spLocks/>
          </p:cNvSpPr>
          <p:nvPr/>
        </p:nvSpPr>
        <p:spPr>
          <a:xfrm>
            <a:off x="1105073" y="333320"/>
            <a:ext cx="16235190" cy="163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1pPr>
            <a:lvl2pPr indent="1607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2pPr>
            <a:lvl3pPr indent="321457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3pPr>
            <a:lvl4pPr indent="482186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4pPr>
            <a:lvl5pPr indent="642915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5pPr>
            <a:lvl6pPr indent="803643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6pPr>
            <a:lvl7pPr indent="964372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7pPr>
            <a:lvl8pPr indent="1125101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8pPr>
            <a:lvl9pPr indent="12858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584229">
              <a:spcBef>
                <a:spcPct val="0"/>
              </a:spcBef>
            </a:pPr>
            <a:r>
              <a:rPr lang="en-US" altLang="en-US" sz="40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Quick Recap on Eligibility</a:t>
            </a:r>
          </a:p>
        </p:txBody>
      </p:sp>
    </p:spTree>
    <p:extLst>
      <p:ext uri="{BB962C8B-B14F-4D97-AF65-F5344CB8AC3E}">
        <p14:creationId xmlns:p14="http://schemas.microsoft.com/office/powerpoint/2010/main" val="36026324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166C6C-0CA3-4D8D-ABFA-1E59B5449EE6}"/>
              </a:ext>
            </a:extLst>
          </p:cNvPr>
          <p:cNvSpPr txBox="1"/>
          <p:nvPr/>
        </p:nvSpPr>
        <p:spPr>
          <a:xfrm>
            <a:off x="3845595" y="4091970"/>
            <a:ext cx="13746647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8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Service 3 – G2M</a:t>
            </a:r>
          </a:p>
          <a:p>
            <a:pPr algn="l"/>
            <a:r>
              <a:rPr lang="en-US" sz="48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Support Type 1: Pitching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28AAB7-EDE4-82A5-DBC4-18DD607DD4AA}"/>
              </a:ext>
            </a:extLst>
          </p:cNvPr>
          <p:cNvGrpSpPr/>
          <p:nvPr/>
        </p:nvGrpSpPr>
        <p:grpSpPr>
          <a:xfrm>
            <a:off x="965275" y="3661473"/>
            <a:ext cx="2448272" cy="2430654"/>
            <a:chOff x="5872450" y="2516551"/>
            <a:chExt cx="2448272" cy="24306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B98B564-6137-8AF2-4A4A-BBAE21BED69E}"/>
                </a:ext>
              </a:extLst>
            </p:cNvPr>
            <p:cNvSpPr/>
            <p:nvPr/>
          </p:nvSpPr>
          <p:spPr>
            <a:xfrm>
              <a:off x="5872450" y="2516551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38100" dir="2700000" sx="102000" sy="102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pic>
          <p:nvPicPr>
            <p:cNvPr id="4" name="Graphic 3" descr="Presentation with pie chart outline">
              <a:extLst>
                <a:ext uri="{FF2B5EF4-FFF2-40B4-BE49-F238E27FC236}">
                  <a16:creationId xmlns:a16="http://schemas.microsoft.com/office/drawing/2014/main" id="{BBEEC658-8553-A302-EE33-174C758FA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81899" y="2863854"/>
              <a:ext cx="1099066" cy="109906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B96AB5-7BAE-CF69-8770-19096A735AF0}"/>
                </a:ext>
              </a:extLst>
            </p:cNvPr>
            <p:cNvSpPr txBox="1"/>
            <p:nvPr/>
          </p:nvSpPr>
          <p:spPr>
            <a:xfrm>
              <a:off x="6144140" y="4109483"/>
              <a:ext cx="1872208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0058"/>
                  </a:solidFill>
                </a:rPr>
                <a:t>Pitching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7458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53BDF-A85D-4B58-A14A-C8A5C476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154"/>
                </a:solidFill>
                <a:latin typeface="+mn-lt"/>
              </a:rPr>
              <a:t>G2M Pitching Overview</a:t>
            </a:r>
            <a:endParaRPr lang="en-GB" sz="4000" dirty="0">
              <a:solidFill>
                <a:srgbClr val="000154"/>
              </a:solidFill>
              <a:latin typeface="+mn-lt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68AB52-8179-412E-A608-34DD35F7B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435" y="2484021"/>
            <a:ext cx="13662306" cy="1593057"/>
          </a:xfrm>
        </p:spPr>
        <p:txBody>
          <a:bodyPr vert="horz" lIns="130048" tIns="65024" rIns="130048" bIns="65024" rtlCol="0" anchor="t">
            <a:normAutofit/>
          </a:bodyPr>
          <a:lstStyle>
            <a:lvl1pPr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1pPr>
            <a:lvl2pPr indent="1607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2pPr>
            <a:lvl3pPr indent="321457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3pPr>
            <a:lvl4pPr indent="482186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4pPr>
            <a:lvl5pPr indent="642915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5pPr>
            <a:lvl6pPr indent="803643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6pPr>
            <a:lvl7pPr indent="964372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7pPr>
            <a:lvl8pPr indent="1125101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8pPr>
            <a:lvl9pPr indent="12858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buNone/>
              <a:defRPr/>
            </a:pPr>
            <a:r>
              <a:rPr lang="en-GB" sz="3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Training and coaching </a:t>
            </a: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on how to present exploitable results to potential investors, business partners, and other relevant stakeholders</a:t>
            </a:r>
          </a:p>
        </p:txBody>
      </p:sp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712DD3B1-7AEC-831D-33CB-5B28EBF1C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039" y="2572544"/>
            <a:ext cx="914400" cy="914400"/>
          </a:xfrm>
          <a:prstGeom prst="rect">
            <a:avLst/>
          </a:prstGeom>
        </p:spPr>
      </p:pic>
      <p:pic>
        <p:nvPicPr>
          <p:cNvPr id="7" name="Graphic 6" descr="Monthly calendar with solid fill">
            <a:extLst>
              <a:ext uri="{FF2B5EF4-FFF2-40B4-BE49-F238E27FC236}">
                <a16:creationId xmlns:a16="http://schemas.microsoft.com/office/drawing/2014/main" id="{7F6FA6D5-1577-F5AF-6C3C-BE620482E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039" y="4228728"/>
            <a:ext cx="914400" cy="914400"/>
          </a:xfrm>
          <a:prstGeom prst="rect">
            <a:avLst/>
          </a:prstGeom>
        </p:spPr>
      </p:pic>
      <p:pic>
        <p:nvPicPr>
          <p:cNvPr id="9" name="Graphic 8" descr="Completed with solid fill">
            <a:extLst>
              <a:ext uri="{FF2B5EF4-FFF2-40B4-BE49-F238E27FC236}">
                <a16:creationId xmlns:a16="http://schemas.microsoft.com/office/drawing/2014/main" id="{189BBA25-9C8E-76A9-17D2-361C0E532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0039" y="5740896"/>
            <a:ext cx="914400" cy="914400"/>
          </a:xfrm>
          <a:prstGeom prst="rect">
            <a:avLst/>
          </a:prstGeom>
        </p:spPr>
      </p:pic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5C79D51E-3F98-721E-A031-B6ADE85F8DFE}"/>
              </a:ext>
            </a:extLst>
          </p:cNvPr>
          <p:cNvSpPr txBox="1">
            <a:spLocks/>
          </p:cNvSpPr>
          <p:nvPr/>
        </p:nvSpPr>
        <p:spPr>
          <a:xfrm>
            <a:off x="2405435" y="4084712"/>
            <a:ext cx="13662306" cy="221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8" tIns="65024" rIns="130048" bIns="65024" rtlCol="0" anchor="t">
            <a:normAutofit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Segoe UI" panose="020B0502040204020203" pitchFamily="34" charset="0"/>
              <a:buNone/>
              <a:defRPr/>
            </a:pP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Recommended time to request the pitching service: </a:t>
            </a:r>
            <a:r>
              <a:rPr lang="en-GB" sz="36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close to the end of a project’s lifespan</a:t>
            </a:r>
            <a:r>
              <a:rPr lang="en-GB" sz="3600" b="1" dirty="0">
                <a:solidFill>
                  <a:srgbClr val="EE7F00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and when KERs are identified 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5BFDF468-F787-DC56-6889-AEECC67EEF4A}"/>
              </a:ext>
            </a:extLst>
          </p:cNvPr>
          <p:cNvSpPr txBox="1">
            <a:spLocks/>
          </p:cNvSpPr>
          <p:nvPr/>
        </p:nvSpPr>
        <p:spPr>
          <a:xfrm>
            <a:off x="2405435" y="5812904"/>
            <a:ext cx="13662306" cy="1064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8" tIns="65024" rIns="130048" bIns="65024" rtlCol="0" anchor="t">
            <a:normAutofit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Segoe UI" panose="020B0502040204020203" pitchFamily="34" charset="0"/>
              <a:buNone/>
              <a:defRPr/>
            </a:pP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Delivery: standalone or as part of a service package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B280BF55-1EED-16E5-DE21-3BB9D55E73FF}"/>
              </a:ext>
            </a:extLst>
          </p:cNvPr>
          <p:cNvSpPr txBox="1">
            <a:spLocks/>
          </p:cNvSpPr>
          <p:nvPr/>
        </p:nvSpPr>
        <p:spPr>
          <a:xfrm>
            <a:off x="2405435" y="6965032"/>
            <a:ext cx="13662306" cy="1584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8" tIns="65024" rIns="130048" bIns="65024" rtlCol="0" anchor="t">
            <a:normAutofit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Segoe UI" panose="020B0502040204020203" pitchFamily="34" charset="0"/>
              <a:buNone/>
              <a:defRPr/>
            </a:pPr>
            <a:r>
              <a:rPr lang="en-GB" sz="36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Applicant(s): a single project or a project group from which at least one project was funded under FP7/H2020/HE ongoing or closed.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60AC8C-CC07-97DD-68C2-D8236C62BDCE}"/>
              </a:ext>
            </a:extLst>
          </p:cNvPr>
          <p:cNvGrpSpPr/>
          <p:nvPr/>
        </p:nvGrpSpPr>
        <p:grpSpPr>
          <a:xfrm>
            <a:off x="1218811" y="7109048"/>
            <a:ext cx="1083415" cy="597747"/>
            <a:chOff x="1218811" y="7374386"/>
            <a:chExt cx="1083415" cy="597747"/>
          </a:xfrm>
        </p:grpSpPr>
        <p:pic>
          <p:nvPicPr>
            <p:cNvPr id="14" name="Graphic 13" descr="Inventory with solid fill">
              <a:extLst>
                <a:ext uri="{FF2B5EF4-FFF2-40B4-BE49-F238E27FC236}">
                  <a16:creationId xmlns:a16="http://schemas.microsoft.com/office/drawing/2014/main" id="{7D2A0933-B075-E386-ED81-AB4547D8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27239" y="7374386"/>
              <a:ext cx="574987" cy="574987"/>
            </a:xfrm>
            <a:prstGeom prst="rect">
              <a:avLst/>
            </a:prstGeom>
          </p:spPr>
        </p:pic>
        <p:pic>
          <p:nvPicPr>
            <p:cNvPr id="15" name="Graphic 14" descr="Box with solid fill">
              <a:extLst>
                <a:ext uri="{FF2B5EF4-FFF2-40B4-BE49-F238E27FC236}">
                  <a16:creationId xmlns:a16="http://schemas.microsoft.com/office/drawing/2014/main" id="{8F1C32C0-2311-04CD-3E4F-54C170A8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18811" y="7471093"/>
              <a:ext cx="501040" cy="501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07552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A95CBFBE-653F-5482-BE49-D7A97BC5F126}"/>
              </a:ext>
            </a:extLst>
          </p:cNvPr>
          <p:cNvSpPr/>
          <p:nvPr/>
        </p:nvSpPr>
        <p:spPr>
          <a:xfrm>
            <a:off x="13982248" y="2037560"/>
            <a:ext cx="3293006" cy="62354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6FE306F-0F39-C68B-3DE5-55840FF61988}"/>
              </a:ext>
            </a:extLst>
          </p:cNvPr>
          <p:cNvSpPr/>
          <p:nvPr/>
        </p:nvSpPr>
        <p:spPr>
          <a:xfrm>
            <a:off x="10588024" y="2024871"/>
            <a:ext cx="3293006" cy="62354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5AE4880-5102-0FA4-3FDB-A60D47D227E5}"/>
              </a:ext>
            </a:extLst>
          </p:cNvPr>
          <p:cNvSpPr/>
          <p:nvPr/>
        </p:nvSpPr>
        <p:spPr>
          <a:xfrm>
            <a:off x="7210326" y="2037560"/>
            <a:ext cx="3293006" cy="62354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1D340E7-34F6-991F-B95C-009C21672170}"/>
              </a:ext>
            </a:extLst>
          </p:cNvPr>
          <p:cNvSpPr/>
          <p:nvPr/>
        </p:nvSpPr>
        <p:spPr>
          <a:xfrm>
            <a:off x="3807030" y="2025728"/>
            <a:ext cx="3293006" cy="62354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8275B3-1FAA-3DDE-9CB7-AA5B7870BB15}"/>
              </a:ext>
            </a:extLst>
          </p:cNvPr>
          <p:cNvSpPr/>
          <p:nvPr/>
        </p:nvSpPr>
        <p:spPr>
          <a:xfrm>
            <a:off x="408573" y="2025728"/>
            <a:ext cx="3293006" cy="62354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553BDF-A85D-4B58-A14A-C8A5C476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154"/>
                </a:solidFill>
                <a:latin typeface="+mn-lt"/>
              </a:rPr>
              <a:t>G2M Pitching Delivery </a:t>
            </a:r>
            <a:r>
              <a:rPr lang="en-US" sz="4000" dirty="0">
                <a:solidFill>
                  <a:srgbClr val="000154"/>
                </a:solidFill>
              </a:rPr>
              <a:t>S</a:t>
            </a:r>
            <a:r>
              <a:rPr lang="en-US" sz="4000" dirty="0">
                <a:solidFill>
                  <a:srgbClr val="000154"/>
                </a:solidFill>
                <a:latin typeface="+mn-lt"/>
              </a:rPr>
              <a:t>teps</a:t>
            </a:r>
            <a:endParaRPr lang="en-GB" sz="4000" dirty="0">
              <a:solidFill>
                <a:srgbClr val="000154"/>
              </a:solidFill>
              <a:latin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357D8E-80A9-38F4-2FBC-4F64FF27BF7F}"/>
              </a:ext>
            </a:extLst>
          </p:cNvPr>
          <p:cNvGrpSpPr/>
          <p:nvPr/>
        </p:nvGrpSpPr>
        <p:grpSpPr>
          <a:xfrm>
            <a:off x="1578658" y="2454307"/>
            <a:ext cx="900192" cy="889130"/>
            <a:chOff x="1228261" y="2016488"/>
            <a:chExt cx="900192" cy="88913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48ACF8-97C2-1A91-65D2-EDDF2EBD6793}"/>
                </a:ext>
              </a:extLst>
            </p:cNvPr>
            <p:cNvSpPr/>
            <p:nvPr/>
          </p:nvSpPr>
          <p:spPr>
            <a:xfrm>
              <a:off x="1228262" y="2016488"/>
              <a:ext cx="900191" cy="8891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38100" dir="2700000" sx="102000" sy="102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45DDBD-C1CC-E782-40CA-F7747E040E31}"/>
                </a:ext>
              </a:extLst>
            </p:cNvPr>
            <p:cNvSpPr txBox="1"/>
            <p:nvPr/>
          </p:nvSpPr>
          <p:spPr>
            <a:xfrm>
              <a:off x="1228261" y="2101980"/>
              <a:ext cx="90019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4000" b="1" dirty="0">
                  <a:solidFill>
                    <a:srgbClr val="000058"/>
                  </a:solidFill>
                </a:rPr>
                <a:t>1</a:t>
              </a:r>
              <a:endParaRPr lang="en-GB" sz="2400" b="1" dirty="0">
                <a:solidFill>
                  <a:srgbClr val="000058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8752A-A80E-146D-C34D-0A68A072A13A}"/>
              </a:ext>
            </a:extLst>
          </p:cNvPr>
          <p:cNvGrpSpPr/>
          <p:nvPr/>
        </p:nvGrpSpPr>
        <p:grpSpPr>
          <a:xfrm>
            <a:off x="4981398" y="2454307"/>
            <a:ext cx="900192" cy="889130"/>
            <a:chOff x="1228261" y="2016488"/>
            <a:chExt cx="900192" cy="88913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DEA0FE1-1E74-0ABB-E052-0050882CB74C}"/>
                </a:ext>
              </a:extLst>
            </p:cNvPr>
            <p:cNvSpPr/>
            <p:nvPr/>
          </p:nvSpPr>
          <p:spPr>
            <a:xfrm>
              <a:off x="1228262" y="2016488"/>
              <a:ext cx="900191" cy="8891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38100" dir="2700000" sx="102000" sy="102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6FB91E-96FD-2AD4-DDEC-C6DFBCF0040A}"/>
                </a:ext>
              </a:extLst>
            </p:cNvPr>
            <p:cNvSpPr txBox="1"/>
            <p:nvPr/>
          </p:nvSpPr>
          <p:spPr>
            <a:xfrm>
              <a:off x="1228261" y="2101980"/>
              <a:ext cx="90019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4000" b="1" dirty="0">
                  <a:solidFill>
                    <a:srgbClr val="000058"/>
                  </a:solidFill>
                </a:rPr>
                <a:t>2</a:t>
              </a:r>
              <a:endParaRPr lang="en-GB" sz="2400" b="1" dirty="0">
                <a:solidFill>
                  <a:srgbClr val="000058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6C94804-C56F-763D-76D1-76992572085C}"/>
              </a:ext>
            </a:extLst>
          </p:cNvPr>
          <p:cNvGrpSpPr/>
          <p:nvPr/>
        </p:nvGrpSpPr>
        <p:grpSpPr>
          <a:xfrm>
            <a:off x="8364049" y="2454307"/>
            <a:ext cx="900192" cy="889130"/>
            <a:chOff x="1228261" y="2016488"/>
            <a:chExt cx="900192" cy="88913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756FB88-6DE2-9325-74FF-D89965F4B447}"/>
                </a:ext>
              </a:extLst>
            </p:cNvPr>
            <p:cNvSpPr/>
            <p:nvPr/>
          </p:nvSpPr>
          <p:spPr>
            <a:xfrm>
              <a:off x="1228262" y="2016488"/>
              <a:ext cx="900191" cy="8891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38100" dir="2700000" sx="102000" sy="102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4DFFA71-AD19-0FAE-FBC0-7FA8E5446E6A}"/>
                </a:ext>
              </a:extLst>
            </p:cNvPr>
            <p:cNvSpPr txBox="1"/>
            <p:nvPr/>
          </p:nvSpPr>
          <p:spPr>
            <a:xfrm>
              <a:off x="1228261" y="2101980"/>
              <a:ext cx="90019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4000" b="1" dirty="0">
                  <a:solidFill>
                    <a:srgbClr val="000058"/>
                  </a:solidFill>
                </a:rPr>
                <a:t>3</a:t>
              </a:r>
              <a:endParaRPr lang="en-GB" sz="2400" b="1" dirty="0">
                <a:solidFill>
                  <a:srgbClr val="000058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B265B8D-B98F-1370-C75D-6DA980AE536B}"/>
              </a:ext>
            </a:extLst>
          </p:cNvPr>
          <p:cNvGrpSpPr/>
          <p:nvPr/>
        </p:nvGrpSpPr>
        <p:grpSpPr>
          <a:xfrm>
            <a:off x="11771401" y="2454307"/>
            <a:ext cx="900192" cy="889130"/>
            <a:chOff x="1228261" y="2016488"/>
            <a:chExt cx="900192" cy="88913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C00AB05-3EC7-D4BC-29EE-272B2E3A2A85}"/>
                </a:ext>
              </a:extLst>
            </p:cNvPr>
            <p:cNvSpPr/>
            <p:nvPr/>
          </p:nvSpPr>
          <p:spPr>
            <a:xfrm>
              <a:off x="1228262" y="2016488"/>
              <a:ext cx="900191" cy="8891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38100" dir="2700000" sx="102000" sy="102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1FAB391-F23F-6234-8F53-324FB08171F3}"/>
                </a:ext>
              </a:extLst>
            </p:cNvPr>
            <p:cNvSpPr txBox="1"/>
            <p:nvPr/>
          </p:nvSpPr>
          <p:spPr>
            <a:xfrm>
              <a:off x="1228261" y="2101980"/>
              <a:ext cx="90019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4000" b="1" dirty="0">
                  <a:solidFill>
                    <a:srgbClr val="000058"/>
                  </a:solidFill>
                </a:rPr>
                <a:t>4</a:t>
              </a:r>
              <a:endParaRPr lang="en-GB" sz="2400" b="1" dirty="0">
                <a:solidFill>
                  <a:srgbClr val="000058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2AED048-BB4F-D85E-2245-D3A3305FFC8C}"/>
              </a:ext>
            </a:extLst>
          </p:cNvPr>
          <p:cNvGrpSpPr/>
          <p:nvPr/>
        </p:nvGrpSpPr>
        <p:grpSpPr>
          <a:xfrm>
            <a:off x="15064408" y="2454307"/>
            <a:ext cx="900192" cy="889130"/>
            <a:chOff x="1228261" y="2016488"/>
            <a:chExt cx="900192" cy="88913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AEEE81-2986-5265-14E8-053690C46F9C}"/>
                </a:ext>
              </a:extLst>
            </p:cNvPr>
            <p:cNvSpPr/>
            <p:nvPr/>
          </p:nvSpPr>
          <p:spPr>
            <a:xfrm>
              <a:off x="1228262" y="2016488"/>
              <a:ext cx="900191" cy="8891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38100" dir="2700000" sx="102000" sy="102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4F9E0AB-4B5F-AAF6-5BC1-19BEC0F5844B}"/>
                </a:ext>
              </a:extLst>
            </p:cNvPr>
            <p:cNvSpPr txBox="1"/>
            <p:nvPr/>
          </p:nvSpPr>
          <p:spPr>
            <a:xfrm>
              <a:off x="1228261" y="2101980"/>
              <a:ext cx="90019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4000" b="1" dirty="0">
                  <a:solidFill>
                    <a:srgbClr val="000058"/>
                  </a:solidFill>
                </a:rPr>
                <a:t>5</a:t>
              </a:r>
              <a:endParaRPr lang="en-GB" sz="2400" b="1" dirty="0">
                <a:solidFill>
                  <a:srgbClr val="000058"/>
                </a:solidFill>
              </a:endParaRPr>
            </a:p>
          </p:txBody>
        </p:sp>
      </p:grpSp>
      <p:sp>
        <p:nvSpPr>
          <p:cNvPr id="58" name="Segnaposto testo 3">
            <a:extLst>
              <a:ext uri="{FF2B5EF4-FFF2-40B4-BE49-F238E27FC236}">
                <a16:creationId xmlns:a16="http://schemas.microsoft.com/office/drawing/2014/main" id="{0F77B82A-135C-334C-E1DF-ACD1583DEE72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821260" y="3948828"/>
            <a:ext cx="2376264" cy="3274959"/>
          </a:xfrm>
        </p:spPr>
        <p:txBody>
          <a:bodyPr vert="horz" lIns="130048" tIns="65024" rIns="130048" bIns="65024" rtlCol="0" anchor="t">
            <a:normAutofit fontScale="77500" lnSpcReduction="20000"/>
          </a:bodyPr>
          <a:lstStyle>
            <a:lvl1pPr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1pPr>
            <a:lvl2pPr indent="1607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2pPr>
            <a:lvl3pPr indent="321457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3pPr>
            <a:lvl4pPr indent="482186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4pPr>
            <a:lvl5pPr indent="642915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5pPr>
            <a:lvl6pPr indent="803643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6pPr>
            <a:lvl7pPr indent="964372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7pPr>
            <a:lvl8pPr indent="1125101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8pPr>
            <a:lvl9pPr indent="12858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defTabSz="584229">
              <a:lnSpc>
                <a:spcPct val="115000"/>
              </a:lnSpc>
              <a:spcAft>
                <a:spcPts val="1200"/>
              </a:spcAft>
              <a:buClr>
                <a:srgbClr val="002060"/>
              </a:buClr>
              <a:buSzPct val="75000"/>
              <a:buNone/>
              <a:defRPr/>
            </a:pPr>
            <a:r>
              <a:rPr lang="en-GB" sz="39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Expert appointment and first contact with beneficiaries </a:t>
            </a:r>
          </a:p>
          <a:p>
            <a:pPr marL="0" indent="0">
              <a:spcBef>
                <a:spcPts val="0"/>
              </a:spcBef>
              <a:spcAft>
                <a:spcPts val="853"/>
              </a:spcAft>
              <a:buClr>
                <a:srgbClr val="002060"/>
              </a:buClr>
              <a:buNone/>
              <a:defRPr/>
            </a:pPr>
            <a:endParaRPr lang="en-GB" sz="3600" dirty="0">
              <a:solidFill>
                <a:srgbClr val="000154"/>
              </a:solidFill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Segnaposto testo 3">
            <a:extLst>
              <a:ext uri="{FF2B5EF4-FFF2-40B4-BE49-F238E27FC236}">
                <a16:creationId xmlns:a16="http://schemas.microsoft.com/office/drawing/2014/main" id="{82C58852-E239-FA6B-5555-9357314E9F72}"/>
              </a:ext>
            </a:extLst>
          </p:cNvPr>
          <p:cNvSpPr txBox="1">
            <a:spLocks/>
          </p:cNvSpPr>
          <p:nvPr/>
        </p:nvSpPr>
        <p:spPr>
          <a:xfrm>
            <a:off x="3845595" y="3948828"/>
            <a:ext cx="3240360" cy="4239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8" tIns="65024" rIns="130048" bIns="65024" rtlCol="0" anchor="t">
            <a:normAutofit lnSpcReduction="10000"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defTabSz="584229">
              <a:lnSpc>
                <a:spcPct val="11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Segoe UI" panose="020B0502040204020203" pitchFamily="34" charset="0"/>
              <a:buNone/>
              <a:defRPr/>
            </a:pPr>
            <a:r>
              <a:rPr lang="en-GB" sz="30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Capacity building preparation: </a:t>
            </a:r>
            <a:r>
              <a:rPr lang="en-GB" sz="30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review of Canvases</a:t>
            </a:r>
            <a:r>
              <a:rPr lang="en-GB" sz="30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, feedback report, prepare the Elevator Pitching Form</a:t>
            </a:r>
          </a:p>
        </p:txBody>
      </p:sp>
      <p:sp>
        <p:nvSpPr>
          <p:cNvPr id="62" name="Segnaposto testo 3">
            <a:extLst>
              <a:ext uri="{FF2B5EF4-FFF2-40B4-BE49-F238E27FC236}">
                <a16:creationId xmlns:a16="http://schemas.microsoft.com/office/drawing/2014/main" id="{D16157A6-504E-BDCD-B1B4-B12F207F8EB8}"/>
              </a:ext>
            </a:extLst>
          </p:cNvPr>
          <p:cNvSpPr txBox="1">
            <a:spLocks/>
          </p:cNvSpPr>
          <p:nvPr/>
        </p:nvSpPr>
        <p:spPr>
          <a:xfrm>
            <a:off x="7253117" y="3944176"/>
            <a:ext cx="3181825" cy="459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8" tIns="65024" rIns="130048" bIns="65024" rtlCol="0" anchor="t">
            <a:noAutofit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defTabSz="584229">
              <a:lnSpc>
                <a:spcPct val="11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Segoe UI" panose="020B0502040204020203" pitchFamily="34" charset="0"/>
              <a:buNone/>
              <a:defRPr/>
            </a:pPr>
            <a:r>
              <a:rPr lang="en-GB" sz="30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Capacity building: </a:t>
            </a:r>
            <a:r>
              <a:rPr lang="en-GB" sz="30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half-day workshop </a:t>
            </a:r>
            <a:r>
              <a:rPr lang="en-GB" sz="30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on investor readiness, how to pitch and review of Elevator Pitching Form</a:t>
            </a:r>
          </a:p>
        </p:txBody>
      </p:sp>
      <p:sp>
        <p:nvSpPr>
          <p:cNvPr id="63" name="Segnaposto testo 3">
            <a:extLst>
              <a:ext uri="{FF2B5EF4-FFF2-40B4-BE49-F238E27FC236}">
                <a16:creationId xmlns:a16="http://schemas.microsoft.com/office/drawing/2014/main" id="{1DFCBE9D-1A69-BFC8-120A-DF807E28856F}"/>
              </a:ext>
            </a:extLst>
          </p:cNvPr>
          <p:cNvSpPr txBox="1">
            <a:spLocks/>
          </p:cNvSpPr>
          <p:nvPr/>
        </p:nvSpPr>
        <p:spPr>
          <a:xfrm>
            <a:off x="10732040" y="3944176"/>
            <a:ext cx="3050658" cy="327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8" tIns="65024" rIns="130048" bIns="65024" rtlCol="0" anchor="t">
            <a:normAutofit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defTabSz="584229">
              <a:lnSpc>
                <a:spcPct val="11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Segoe UI" panose="020B0502040204020203" pitchFamily="34" charset="0"/>
              <a:buNone/>
              <a:defRPr/>
            </a:pPr>
            <a:r>
              <a:rPr lang="en-GB" sz="30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Pitching sessions: organisation of </a:t>
            </a:r>
            <a:r>
              <a:rPr lang="en-GB" sz="30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simulated online/offline pitching</a:t>
            </a:r>
            <a:endParaRPr lang="en-GB" sz="3000" dirty="0">
              <a:solidFill>
                <a:srgbClr val="000154"/>
              </a:solidFill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64" name="Segnaposto testo 3">
            <a:extLst>
              <a:ext uri="{FF2B5EF4-FFF2-40B4-BE49-F238E27FC236}">
                <a16:creationId xmlns:a16="http://schemas.microsoft.com/office/drawing/2014/main" id="{B4361D5E-3EB9-D157-E54F-600337A490B8}"/>
              </a:ext>
            </a:extLst>
          </p:cNvPr>
          <p:cNvSpPr txBox="1">
            <a:spLocks/>
          </p:cNvSpPr>
          <p:nvPr/>
        </p:nvSpPr>
        <p:spPr>
          <a:xfrm>
            <a:off x="14033002" y="3944176"/>
            <a:ext cx="3024336" cy="327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8" tIns="65024" rIns="130048" bIns="65024" rtlCol="0" anchor="t">
            <a:normAutofit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defTabSz="584229">
              <a:lnSpc>
                <a:spcPct val="11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Segoe UI" panose="020B0502040204020203" pitchFamily="34" charset="0"/>
              <a:buNone/>
              <a:defRPr/>
            </a:pPr>
            <a:r>
              <a:rPr lang="en-GB" sz="30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Final report including </a:t>
            </a:r>
            <a:r>
              <a:rPr lang="en-GB" sz="30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feedback</a:t>
            </a:r>
            <a:endParaRPr lang="en-GB" sz="3000" dirty="0">
              <a:solidFill>
                <a:srgbClr val="000154"/>
              </a:solidFill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377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166C6C-0CA3-4D8D-ABFA-1E59B5449EE6}"/>
              </a:ext>
            </a:extLst>
          </p:cNvPr>
          <p:cNvSpPr txBox="1"/>
          <p:nvPr/>
        </p:nvSpPr>
        <p:spPr>
          <a:xfrm>
            <a:off x="3866501" y="4091970"/>
            <a:ext cx="12055533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8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Service 3 - G2M</a:t>
            </a:r>
          </a:p>
          <a:p>
            <a:pPr algn="l"/>
            <a:r>
              <a:rPr lang="en-US" sz="48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Support Type 2: </a:t>
            </a:r>
            <a:r>
              <a:rPr lang="en-GB" sz="48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Support and Guidance for IPR</a:t>
            </a:r>
            <a:endParaRPr lang="en-US" sz="4800" b="1" dirty="0">
              <a:solidFill>
                <a:srgbClr val="000154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121AF3-D681-593B-537C-A2D626EB1F17}"/>
              </a:ext>
            </a:extLst>
          </p:cNvPr>
          <p:cNvGrpSpPr/>
          <p:nvPr/>
        </p:nvGrpSpPr>
        <p:grpSpPr>
          <a:xfrm>
            <a:off x="1109291" y="3661473"/>
            <a:ext cx="2448272" cy="2430654"/>
            <a:chOff x="9265804" y="2416242"/>
            <a:chExt cx="2448272" cy="24306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83D339B-F4E2-4E40-4F40-C6238F67695B}"/>
                </a:ext>
              </a:extLst>
            </p:cNvPr>
            <p:cNvSpPr/>
            <p:nvPr/>
          </p:nvSpPr>
          <p:spPr>
            <a:xfrm>
              <a:off x="9265804" y="2416242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635000" dist="38100" dir="2700000" sx="102000" sy="102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pic>
          <p:nvPicPr>
            <p:cNvPr id="4" name="Graphic 3" descr="Compass outline">
              <a:extLst>
                <a:ext uri="{FF2B5EF4-FFF2-40B4-BE49-F238E27FC236}">
                  <a16:creationId xmlns:a16="http://schemas.microsoft.com/office/drawing/2014/main" id="{5E496466-E70C-3F9B-1599-868FE9BD7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740" y="2774478"/>
              <a:ext cx="941647" cy="94164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0DFE92-2C07-87B3-0C43-5C2A6B3B3C23}"/>
                </a:ext>
              </a:extLst>
            </p:cNvPr>
            <p:cNvSpPr txBox="1"/>
            <p:nvPr/>
          </p:nvSpPr>
          <p:spPr>
            <a:xfrm>
              <a:off x="9574742" y="3906532"/>
              <a:ext cx="1872208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0058"/>
                  </a:solidFill>
                </a:rPr>
                <a:t>Support for IPR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4117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53BDF-A85D-4B58-A14A-C8A5C476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154"/>
                </a:solidFill>
                <a:latin typeface="+mn-lt"/>
              </a:rPr>
              <a:t>G2M </a:t>
            </a:r>
            <a:r>
              <a:rPr lang="en-GB" sz="40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IPR</a:t>
            </a:r>
            <a:r>
              <a:rPr lang="en-US" sz="4000" dirty="0">
                <a:solidFill>
                  <a:srgbClr val="000154"/>
                </a:solidFill>
                <a:latin typeface="+mn-lt"/>
              </a:rPr>
              <a:t> Overview</a:t>
            </a:r>
            <a:endParaRPr lang="en-GB" sz="4000" dirty="0">
              <a:solidFill>
                <a:srgbClr val="000154"/>
              </a:solidFill>
              <a:latin typeface="+mn-lt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68AB52-8179-412E-A608-34DD35F7B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9451" y="2391561"/>
            <a:ext cx="13518290" cy="4357447"/>
          </a:xfrm>
        </p:spPr>
        <p:txBody>
          <a:bodyPr vert="horz" lIns="130048" tIns="65024" rIns="130048" bIns="65024" rtlCol="0" anchor="t">
            <a:normAutofit/>
          </a:bodyPr>
          <a:lstStyle>
            <a:lvl1pPr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1pPr>
            <a:lvl2pPr indent="1607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2pPr>
            <a:lvl3pPr indent="321457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3pPr>
            <a:lvl4pPr indent="482186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4pPr>
            <a:lvl5pPr indent="642915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5pPr>
            <a:lvl6pPr indent="803643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6pPr>
            <a:lvl7pPr indent="964372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7pPr>
            <a:lvl8pPr indent="1125101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8pPr>
            <a:lvl9pPr indent="12858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 defTabSz="584229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75000"/>
              <a:buNone/>
              <a:defRPr/>
            </a:pPr>
            <a:r>
              <a:rPr lang="en-GB" sz="33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Beneficiaries will receive first-rate support to R&amp;I projects through:</a:t>
            </a:r>
          </a:p>
          <a:p>
            <a:pPr marL="1016022" lvl="2" indent="-571500" algn="l" defTabSz="584229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33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explanation about the </a:t>
            </a:r>
            <a:r>
              <a:rPr lang="en-GB" sz="33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different modalities and procedures for IP management</a:t>
            </a:r>
            <a:endParaRPr lang="en-GB" sz="3300" dirty="0">
              <a:solidFill>
                <a:srgbClr val="000154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016022" lvl="2" indent="-571500" algn="l" defTabSz="584229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33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assistance with the IP management strategy</a:t>
            </a:r>
            <a:endParaRPr lang="en-GB" sz="3300" dirty="0">
              <a:solidFill>
                <a:srgbClr val="000154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016022" lvl="2" indent="-571500" algn="l" defTabSz="584229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33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recommendations/re-direction towards the use of more specialised services</a:t>
            </a:r>
            <a:r>
              <a:rPr lang="en-GB" sz="33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GB" sz="3300" dirty="0">
              <a:ea typeface="Times New Roman" panose="02020603050405020304" pitchFamily="18" charset="0"/>
            </a:endParaRP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EA0FE6ED-F754-875E-449B-0B7A6EA8BD43}"/>
              </a:ext>
            </a:extLst>
          </p:cNvPr>
          <p:cNvSpPr txBox="1">
            <a:spLocks/>
          </p:cNvSpPr>
          <p:nvPr/>
        </p:nvSpPr>
        <p:spPr>
          <a:xfrm>
            <a:off x="2546968" y="6100936"/>
            <a:ext cx="13518290" cy="1113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8" tIns="65024" rIns="130048" bIns="65024" rtlCol="0" anchor="t">
            <a:normAutofit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Segoe UI" panose="020B0502040204020203" pitchFamily="34" charset="0"/>
              <a:buNone/>
              <a:defRPr/>
            </a:pPr>
            <a:r>
              <a:rPr lang="en-GB" sz="33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Delivery: standalone or as part of a service package</a:t>
            </a:r>
          </a:p>
          <a:p>
            <a:pPr marL="0" indent="0" algn="l">
              <a:spcBef>
                <a:spcPts val="0"/>
              </a:spcBef>
              <a:spcAft>
                <a:spcPts val="853"/>
              </a:spcAft>
              <a:buNone/>
              <a:defRPr/>
            </a:pPr>
            <a:endParaRPr lang="en-GB" sz="3413" dirty="0">
              <a:ea typeface="Times New Roman" panose="02020603050405020304" pitchFamily="18" charset="0"/>
            </a:endParaRP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7777F1E6-228E-B4D6-1ABA-6B89C37FAABC}"/>
              </a:ext>
            </a:extLst>
          </p:cNvPr>
          <p:cNvSpPr txBox="1">
            <a:spLocks/>
          </p:cNvSpPr>
          <p:nvPr/>
        </p:nvSpPr>
        <p:spPr>
          <a:xfrm>
            <a:off x="2546968" y="7037040"/>
            <a:ext cx="13518290" cy="1660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8" tIns="65024" rIns="130048" bIns="65024" rtlCol="0" anchor="t">
            <a:normAutofit/>
          </a:bodyPr>
          <a:lstStyle>
            <a:lvl1pPr marL="296348" indent="-296348" algn="ctr" defTabSz="410751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160729" algn="ctr" defTabSz="410751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321457" algn="ctr" defTabSz="410751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482186" algn="ctr" defTabSz="410751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642915" algn="ctr" defTabSz="410751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531">
                <a:solidFill>
                  <a:srgbClr val="3A3A3C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803643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964372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1125101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1285829" algn="ctr" defTabSz="410751" eaLnBrk="1" hangingPunct="1">
              <a:spcBef>
                <a:spcPts val="1800"/>
              </a:spcBef>
              <a:buSzPct val="75000"/>
              <a:buChar char="•"/>
              <a:defRPr sz="253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 defTabSz="584229">
              <a:lnSpc>
                <a:spcPct val="105000"/>
              </a:lnSpc>
              <a:spcAft>
                <a:spcPts val="1200"/>
              </a:spcAft>
              <a:buClr>
                <a:srgbClr val="002060"/>
              </a:buClr>
              <a:buSzPct val="75000"/>
              <a:buFont typeface="Segoe UI" panose="020B0502040204020203" pitchFamily="34" charset="0"/>
              <a:buNone/>
              <a:defRPr/>
            </a:pPr>
            <a:r>
              <a:rPr lang="en-GB" sz="3300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Applicant(s): a single project or a project group from which at least one project was funded under FP7/H2020/HE, ongoing or closed.</a:t>
            </a:r>
          </a:p>
          <a:p>
            <a:pPr algn="l">
              <a:spcBef>
                <a:spcPts val="0"/>
              </a:spcBef>
              <a:spcAft>
                <a:spcPts val="853"/>
              </a:spcAft>
              <a:buFont typeface="Wingdings" panose="05000000000000000000" pitchFamily="2" charset="2"/>
              <a:buChar char="§"/>
              <a:defRPr/>
            </a:pPr>
            <a:endParaRPr lang="en-GB" sz="3413" dirty="0">
              <a:ea typeface="Times New Roman" panose="02020603050405020304" pitchFamily="18" charset="0"/>
            </a:endParaRPr>
          </a:p>
        </p:txBody>
      </p: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6B44F70E-5071-0B2A-4BC9-A5A3A53B2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8811" y="2522240"/>
            <a:ext cx="914400" cy="914400"/>
          </a:xfrm>
          <a:prstGeom prst="rect">
            <a:avLst/>
          </a:prstGeom>
        </p:spPr>
      </p:pic>
      <p:pic>
        <p:nvPicPr>
          <p:cNvPr id="8" name="Graphic 7" descr="Completed with solid fill">
            <a:extLst>
              <a:ext uri="{FF2B5EF4-FFF2-40B4-BE49-F238E27FC236}">
                <a16:creationId xmlns:a16="http://schemas.microsoft.com/office/drawing/2014/main" id="{BEDC21DB-CE22-B134-F787-147360B4C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8811" y="6028928"/>
            <a:ext cx="914400" cy="914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C445CD3-538E-57B7-49BE-D3E0457F3680}"/>
              </a:ext>
            </a:extLst>
          </p:cNvPr>
          <p:cNvGrpSpPr/>
          <p:nvPr/>
        </p:nvGrpSpPr>
        <p:grpSpPr>
          <a:xfrm>
            <a:off x="1218811" y="7253064"/>
            <a:ext cx="1083415" cy="597747"/>
            <a:chOff x="1218811" y="7374386"/>
            <a:chExt cx="1083415" cy="597747"/>
          </a:xfrm>
        </p:grpSpPr>
        <p:pic>
          <p:nvPicPr>
            <p:cNvPr id="10" name="Graphic 9" descr="Inventory with solid fill">
              <a:extLst>
                <a:ext uri="{FF2B5EF4-FFF2-40B4-BE49-F238E27FC236}">
                  <a16:creationId xmlns:a16="http://schemas.microsoft.com/office/drawing/2014/main" id="{293D1343-04A0-3BA7-E518-C8AE3F2EB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27239" y="7374386"/>
              <a:ext cx="574987" cy="574987"/>
            </a:xfrm>
            <a:prstGeom prst="rect">
              <a:avLst/>
            </a:prstGeom>
          </p:spPr>
        </p:pic>
        <p:pic>
          <p:nvPicPr>
            <p:cNvPr id="11" name="Graphic 10" descr="Box with solid fill">
              <a:extLst>
                <a:ext uri="{FF2B5EF4-FFF2-40B4-BE49-F238E27FC236}">
                  <a16:creationId xmlns:a16="http://schemas.microsoft.com/office/drawing/2014/main" id="{6D9205E1-26CF-8A02-ECC3-C445B781E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18811" y="7471093"/>
              <a:ext cx="501040" cy="501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82932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zione standard1" id="{EC084CCE-D7DC-4008-BD77-3EE5F8F34BC5}" vid="{84DAA335-9951-4BF6-B4D9-41AF18AABB49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8CE3C84390446BCA15E64CB82C9DD" ma:contentTypeVersion="569" ma:contentTypeDescription="Create a new document." ma:contentTypeScope="" ma:versionID="1f0b649a481667e7e28e2ea01c9ca05c">
  <xsd:schema xmlns:xsd="http://www.w3.org/2001/XMLSchema" xmlns:xs="http://www.w3.org/2001/XMLSchema" xmlns:p="http://schemas.microsoft.com/office/2006/metadata/properties" xmlns:ns2="1b1345fc-e85c-4616-ba4c-847f2527d986" xmlns:ns3="85c02c45-5798-4af9-a839-28cb9cc0a8bf" targetNamespace="http://schemas.microsoft.com/office/2006/metadata/properties" ma:root="true" ma:fieldsID="b51c633dbb6df06cb375078a04ba16d8" ns2:_="" ns3:_="">
    <xsd:import namespace="1b1345fc-e85c-4616-ba4c-847f2527d986"/>
    <xsd:import namespace="85c02c45-5798-4af9-a839-28cb9cc0a8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345fc-e85c-4616-ba4c-847f2527d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70df39d-be4b-41e6-b6dd-8eed5e863a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02c45-5798-4af9-a839-28cb9cc0a8b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0d1c4a7-6e6c-4f5c-82ee-bbd57a0986cf}" ma:internalName="TaxCatchAll" ma:showField="CatchAllData" ma:web="85c02c45-5798-4af9-a839-28cb9cc0a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c02c45-5798-4af9-a839-28cb9cc0a8bf">JZENU2HJ3JAC-787007954-290</_dlc_DocId>
    <_dlc_DocIdUrl xmlns="85c02c45-5798-4af9-a839-28cb9cc0a8bf">
      <Url>https://metagroupsrl.sharepoint.com/filesystem/_layouts/15/DocIdRedir.aspx?ID=JZENU2HJ3JAC-787007954-290</Url>
      <Description>JZENU2HJ3JAC-787007954-290</Description>
    </_dlc_DocIdUrl>
    <TaxCatchAll xmlns="85c02c45-5798-4af9-a839-28cb9cc0a8bf" xsi:nil="true"/>
    <lcf76f155ced4ddcb4097134ff3c332f xmlns="1b1345fc-e85c-4616-ba4c-847f2527d98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621A87-5B6D-435F-92EB-CD292C9133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483E12-DFE6-4058-8D11-B38DCC8C3DC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C903527-1E16-499F-9E16-14F5F84D78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1345fc-e85c-4616-ba4c-847f2527d986"/>
    <ds:schemaRef ds:uri="85c02c45-5798-4af9-a839-28cb9cc0a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ABBE2FB-7BEA-448B-81D3-A1CEC319BEC9}">
  <ds:schemaRefs>
    <ds:schemaRef ds:uri="http://schemas.microsoft.com/office/infopath/2007/PartnerControls"/>
    <ds:schemaRef ds:uri="1b1345fc-e85c-4616-ba4c-847f2527d986"/>
    <ds:schemaRef ds:uri="http://schemas.microsoft.com/office/2006/metadata/properties"/>
    <ds:schemaRef ds:uri="http://purl.org/dc/elements/1.1/"/>
    <ds:schemaRef ds:uri="http://schemas.microsoft.com/office/2006/documentManagement/types"/>
    <ds:schemaRef ds:uri="85c02c45-5798-4af9-a839-28cb9cc0a8b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6993</TotalTime>
  <Words>1186</Words>
  <Application>Microsoft Office PowerPoint</Application>
  <PresentationFormat>Personalizzato</PresentationFormat>
  <Paragraphs>117</Paragraphs>
  <Slides>15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 Light</vt:lpstr>
      <vt:lpstr>Helvetica Neue</vt:lpstr>
      <vt:lpstr>Segoe UI</vt:lpstr>
      <vt:lpstr>Wingdings</vt:lpstr>
      <vt:lpstr>White</vt:lpstr>
      <vt:lpstr>Horizon Results Booster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G2M Pitching Overview</vt:lpstr>
      <vt:lpstr>G2M Pitching Delivery Steps</vt:lpstr>
      <vt:lpstr>Presentazione standard di PowerPoint</vt:lpstr>
      <vt:lpstr>G2M IPR Overview</vt:lpstr>
      <vt:lpstr>G2M IPR Delivery Steps</vt:lpstr>
      <vt:lpstr>Presentazione standard di PowerPoint</vt:lpstr>
      <vt:lpstr>GTM Innovation Management Overview</vt:lpstr>
      <vt:lpstr>GTM Innovation Management Approach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Results Booster</dc:title>
  <dc:creator>a.melasecche</dc:creator>
  <cp:lastModifiedBy>Alessia Melasecche</cp:lastModifiedBy>
  <cp:revision>420</cp:revision>
  <dcterms:created xsi:type="dcterms:W3CDTF">2020-07-02T16:44:20Z</dcterms:created>
  <dcterms:modified xsi:type="dcterms:W3CDTF">2022-11-14T15:28:02Z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8029cdb1-450a-4d9f-9095-8bb0949f0b7f</vt:lpwstr>
  </property>
  <property fmtid="{D5CDD505-2E9C-101B-9397-08002B2CF9AE}" pid="3" name="ContentTypeId">
    <vt:lpwstr>0x0101000548CE3C84390446BCA15E64CB82C9DD</vt:lpwstr>
  </property>
  <property fmtid="{D5CDD505-2E9C-101B-9397-08002B2CF9AE}" pid="4" name="Order">
    <vt:r8>29000</vt:r8>
  </property>
  <property fmtid="{D5CDD505-2E9C-101B-9397-08002B2CF9AE}" pid="5" name="MediaServiceImageTags">
    <vt:lpwstr/>
  </property>
</Properties>
</file>